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2" r:id="rId2"/>
    <p:sldMasterId id="2147483723" r:id="rId3"/>
  </p:sldMasterIdLst>
  <p:notesMasterIdLst>
    <p:notesMasterId r:id="rId30"/>
  </p:notesMasterIdLst>
  <p:sldIdLst>
    <p:sldId id="256" r:id="rId4"/>
    <p:sldId id="475" r:id="rId5"/>
    <p:sldId id="476" r:id="rId6"/>
    <p:sldId id="477" r:id="rId7"/>
    <p:sldId id="2147483333" r:id="rId8"/>
    <p:sldId id="258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257" r:id="rId18"/>
    <p:sldId id="488" r:id="rId19"/>
    <p:sldId id="489" r:id="rId20"/>
    <p:sldId id="2147483329" r:id="rId21"/>
    <p:sldId id="2147483330" r:id="rId22"/>
    <p:sldId id="2147483331" r:id="rId23"/>
    <p:sldId id="487" r:id="rId24"/>
    <p:sldId id="490" r:id="rId25"/>
    <p:sldId id="2147483332" r:id="rId26"/>
    <p:sldId id="2147483334" r:id="rId27"/>
    <p:sldId id="261" r:id="rId28"/>
    <p:sldId id="262" r:id="rId29"/>
  </p:sldIdLst>
  <p:sldSz cx="9144000" cy="5143500" type="screen16x9"/>
  <p:notesSz cx="6858000" cy="9144000"/>
  <p:embeddedFontLst>
    <p:embeddedFont>
      <p:font typeface="Cascadia Mono Light" panose="020B0609020000020004" pitchFamily="49" charset="0"/>
      <p:regular r:id="rId31"/>
      <p: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IBM Plex Sans SemiBold" panose="020B0703050203000203" pitchFamily="34" charset="0"/>
      <p:regular r:id="rId41"/>
      <p:bold r:id="rId42"/>
      <p:italic r:id="rId43"/>
      <p:boldItalic r:id="rId44"/>
    </p:embeddedFont>
    <p:embeddedFont>
      <p:font typeface="Josefin Sans" pitchFamily="2" charset="0"/>
      <p:regular r:id="rId45"/>
      <p:bold r:id="rId46"/>
    </p:embeddedFont>
    <p:embeddedFont>
      <p:font typeface="Open Sans" panose="020B0606030504020204" pitchFamily="34" charset="0"/>
      <p:regular r:id="rId47"/>
      <p:bold r:id="rId48"/>
    </p:embeddedFont>
    <p:embeddedFont>
      <p:font typeface="Segoe Sans Display Semibold" pitchFamily="2" charset="0"/>
      <p:bold r:id="rId49"/>
      <p:boldItalic r:id="rId50"/>
    </p:embeddedFont>
    <p:embeddedFont>
      <p:font typeface="Segoe Sans Text" pitchFamily="2" charset="0"/>
      <p:regular r:id="rId51"/>
      <p:bold r:id="rId52"/>
      <p:italic r:id="rId53"/>
      <p:boldItalic r:id="rId54"/>
    </p:embeddedFont>
    <p:embeddedFont>
      <p:font typeface="Segoe UI" panose="020B0502040204020203" pitchFamily="34" charset="0"/>
      <p:regular r:id="rId55"/>
      <p:bold r:id="rId56"/>
      <p:italic r:id="rId57"/>
      <p:boldItalic r:id="rId58"/>
    </p:embeddedFont>
    <p:embeddedFont>
      <p:font typeface="Segoe UI Semibold" panose="020B0702040204020203" pitchFamily="34" charset="0"/>
      <p:bold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709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ibVbgaaT9drd+IKpqH1IjfEjsI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00"/>
    <a:srgbClr val="0E1E30"/>
    <a:srgbClr val="223642"/>
    <a:srgbClr val="D41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197EFA-6D73-4349-AF2F-8E2D42D3362D}" v="142" dt="2025-10-13T12:05:41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88" y="296"/>
      </p:cViewPr>
      <p:guideLst>
        <p:guide orient="horz" pos="1620"/>
        <p:guide pos="2880"/>
        <p:guide orient="horz" pos="70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customschemas.google.com/relationships/presentationmetadata" Target="meta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Pagani" userId="4fcc3142559b8b11" providerId="LiveId" clId="{87F764B3-EE46-4988-9971-1BD774EBE7B3}"/>
    <pc:docChg chg="undo redo custSel addSld delSld modSld sldOrd modMainMaster">
      <pc:chgData name="Matteo Pagani" userId="4fcc3142559b8b11" providerId="LiveId" clId="{87F764B3-EE46-4988-9971-1BD774EBE7B3}" dt="2025-10-15T12:12:13.962" v="3392" actId="20577"/>
      <pc:docMkLst>
        <pc:docMk/>
      </pc:docMkLst>
      <pc:sldChg chg="addSp modSp mod modNotes">
        <pc:chgData name="Matteo Pagani" userId="4fcc3142559b8b11" providerId="LiveId" clId="{87F764B3-EE46-4988-9971-1BD774EBE7B3}" dt="2025-10-15T12:12:13.962" v="3392" actId="20577"/>
        <pc:sldMkLst>
          <pc:docMk/>
          <pc:sldMk cId="0" sldId="256"/>
        </pc:sldMkLst>
        <pc:spChg chg="add mod">
          <ac:chgData name="Matteo Pagani" userId="4fcc3142559b8b11" providerId="LiveId" clId="{87F764B3-EE46-4988-9971-1BD774EBE7B3}" dt="2025-10-15T12:12:13.962" v="3392" actId="20577"/>
          <ac:spMkLst>
            <pc:docMk/>
            <pc:sldMk cId="0" sldId="256"/>
            <ac:spMk id="3" creationId="{EA53EEF5-36DD-E99B-681A-082950F3662D}"/>
          </ac:spMkLst>
        </pc:spChg>
        <pc:spChg chg="mod">
          <ac:chgData name="Matteo Pagani" userId="4fcc3142559b8b11" providerId="LiveId" clId="{87F764B3-EE46-4988-9971-1BD774EBE7B3}" dt="2025-10-07T08:33:59.516" v="30" actId="20577"/>
          <ac:spMkLst>
            <pc:docMk/>
            <pc:sldMk cId="0" sldId="256"/>
            <ac:spMk id="186" creationId="{00000000-0000-0000-0000-000000000000}"/>
          </ac:spMkLst>
        </pc:spChg>
      </pc:sldChg>
      <pc:sldChg chg="addSp delSp modSp mod ord">
        <pc:chgData name="Matteo Pagani" userId="4fcc3142559b8b11" providerId="LiveId" clId="{87F764B3-EE46-4988-9971-1BD774EBE7B3}" dt="2025-10-07T19:07:16.794" v="3304" actId="113"/>
        <pc:sldMkLst>
          <pc:docMk/>
          <pc:sldMk cId="0" sldId="257"/>
        </pc:sldMkLst>
        <pc:spChg chg="add mod">
          <ac:chgData name="Matteo Pagani" userId="4fcc3142559b8b11" providerId="LiveId" clId="{87F764B3-EE46-4988-9971-1BD774EBE7B3}" dt="2025-10-07T12:08:26.773" v="2685"/>
          <ac:spMkLst>
            <pc:docMk/>
            <pc:sldMk cId="0" sldId="257"/>
            <ac:spMk id="3" creationId="{11260DB6-84D4-3E3B-A88C-D18D241B8AF5}"/>
          </ac:spMkLst>
        </pc:spChg>
        <pc:spChg chg="add mod">
          <ac:chgData name="Matteo Pagani" userId="4fcc3142559b8b11" providerId="LiveId" clId="{87F764B3-EE46-4988-9971-1BD774EBE7B3}" dt="2025-10-07T19:07:01.749" v="3301" actId="2711"/>
          <ac:spMkLst>
            <pc:docMk/>
            <pc:sldMk cId="0" sldId="257"/>
            <ac:spMk id="4" creationId="{79569C67-5EB2-0C12-2165-3428876F8508}"/>
          </ac:spMkLst>
        </pc:spChg>
        <pc:spChg chg="add mod">
          <ac:chgData name="Matteo Pagani" userId="4fcc3142559b8b11" providerId="LiveId" clId="{87F764B3-EE46-4988-9971-1BD774EBE7B3}" dt="2025-10-07T19:06:57.775" v="3300" actId="2711"/>
          <ac:spMkLst>
            <pc:docMk/>
            <pc:sldMk cId="0" sldId="257"/>
            <ac:spMk id="5" creationId="{B3A9BDB5-00A0-5D27-718E-7996EDCAFC2E}"/>
          </ac:spMkLst>
        </pc:spChg>
        <pc:spChg chg="add mod">
          <ac:chgData name="Matteo Pagani" userId="4fcc3142559b8b11" providerId="LiveId" clId="{87F764B3-EE46-4988-9971-1BD774EBE7B3}" dt="2025-10-07T19:07:16.794" v="3304" actId="113"/>
          <ac:spMkLst>
            <pc:docMk/>
            <pc:sldMk cId="0" sldId="257"/>
            <ac:spMk id="6" creationId="{CCDEAB3B-FCFC-2D46-E903-53368052E53E}"/>
          </ac:spMkLst>
        </pc:spChg>
        <pc:spChg chg="add mod">
          <ac:chgData name="Matteo Pagani" userId="4fcc3142559b8b11" providerId="LiveId" clId="{87F764B3-EE46-4988-9971-1BD774EBE7B3}" dt="2025-10-07T19:07:08.587" v="3302" actId="2711"/>
          <ac:spMkLst>
            <pc:docMk/>
            <pc:sldMk cId="0" sldId="257"/>
            <ac:spMk id="7" creationId="{D95F7E25-DDB4-3919-1A74-BF2D7C6A5F4D}"/>
          </ac:spMkLst>
        </pc:spChg>
        <pc:spChg chg="add del mod">
          <ac:chgData name="Matteo Pagani" userId="4fcc3142559b8b11" providerId="LiveId" clId="{87F764B3-EE46-4988-9971-1BD774EBE7B3}" dt="2025-10-07T12:20:01.635" v="2704" actId="207"/>
          <ac:spMkLst>
            <pc:docMk/>
            <pc:sldMk cId="0" sldId="257"/>
            <ac:spMk id="8" creationId="{C39B1D5E-4C8B-95B7-2105-5E8680FE43AF}"/>
          </ac:spMkLst>
        </pc:spChg>
      </pc:sldChg>
      <pc:sldChg chg="addSp delSp modSp mod ord modNotes">
        <pc:chgData name="Matteo Pagani" userId="4fcc3142559b8b11" providerId="LiveId" clId="{87F764B3-EE46-4988-9971-1BD774EBE7B3}" dt="2025-10-07T11:09:08.341" v="1164" actId="1076"/>
        <pc:sldMkLst>
          <pc:docMk/>
          <pc:sldMk cId="0" sldId="258"/>
        </pc:sldMkLst>
        <pc:spChg chg="mod">
          <ac:chgData name="Matteo Pagani" userId="4fcc3142559b8b11" providerId="LiveId" clId="{87F764B3-EE46-4988-9971-1BD774EBE7B3}" dt="2025-10-07T10:43:17.703" v="1149" actId="20577"/>
          <ac:spMkLst>
            <pc:docMk/>
            <pc:sldMk cId="0" sldId="258"/>
            <ac:spMk id="195" creationId="{00000000-0000-0000-0000-000000000000}"/>
          </ac:spMkLst>
        </pc:spChg>
        <pc:picChg chg="add mod">
          <ac:chgData name="Matteo Pagani" userId="4fcc3142559b8b11" providerId="LiveId" clId="{87F764B3-EE46-4988-9971-1BD774EBE7B3}" dt="2025-10-07T11:09:08.341" v="1164" actId="1076"/>
          <ac:picMkLst>
            <pc:docMk/>
            <pc:sldMk cId="0" sldId="258"/>
            <ac:picMk id="5" creationId="{8E443A3F-BA6B-A553-3601-D19322091EA2}"/>
          </ac:picMkLst>
        </pc:picChg>
      </pc:sldChg>
      <pc:sldChg chg="addSp delSp modSp mod">
        <pc:chgData name="Matteo Pagani" userId="4fcc3142559b8b11" providerId="LiveId" clId="{87F764B3-EE46-4988-9971-1BD774EBE7B3}" dt="2025-10-07T12:55:08.037" v="3275" actId="1076"/>
        <pc:sldMkLst>
          <pc:docMk/>
          <pc:sldMk cId="0" sldId="261"/>
        </pc:sldMkLst>
        <pc:spChg chg="add mod ord">
          <ac:chgData name="Matteo Pagani" userId="4fcc3142559b8b11" providerId="LiveId" clId="{87F764B3-EE46-4988-9971-1BD774EBE7B3}" dt="2025-10-07T12:55:08.037" v="3275" actId="1076"/>
          <ac:spMkLst>
            <pc:docMk/>
            <pc:sldMk cId="0" sldId="261"/>
            <ac:spMk id="4" creationId="{E4324186-3785-E27E-DAC2-456D2A144809}"/>
          </ac:spMkLst>
        </pc:spChg>
        <pc:picChg chg="add mod">
          <ac:chgData name="Matteo Pagani" userId="4fcc3142559b8b11" providerId="LiveId" clId="{87F764B3-EE46-4988-9971-1BD774EBE7B3}" dt="2025-10-07T12:54:33.954" v="3270" actId="1076"/>
          <ac:picMkLst>
            <pc:docMk/>
            <pc:sldMk cId="0" sldId="261"/>
            <ac:picMk id="3" creationId="{2C5019A0-F6C8-D15E-3D9C-F3A9DB123381}"/>
          </ac:picMkLst>
        </pc:picChg>
      </pc:sldChg>
      <pc:sldChg chg="addSp delSp modSp add mod modClrScheme chgLayout">
        <pc:chgData name="Matteo Pagani" userId="4fcc3142559b8b11" providerId="LiveId" clId="{87F764B3-EE46-4988-9971-1BD774EBE7B3}" dt="2025-10-07T09:26:21.895" v="334"/>
        <pc:sldMkLst>
          <pc:docMk/>
          <pc:sldMk cId="2376491997" sldId="475"/>
        </pc:sldMkLst>
        <pc:spChg chg="add mod ord">
          <ac:chgData name="Matteo Pagani" userId="4fcc3142559b8b11" providerId="LiveId" clId="{87F764B3-EE46-4988-9971-1BD774EBE7B3}" dt="2025-10-07T09:22:03.894" v="171" actId="700"/>
          <ac:spMkLst>
            <pc:docMk/>
            <pc:sldMk cId="2376491997" sldId="475"/>
            <ac:spMk id="2" creationId="{5EE01B99-BEC2-9B81-DB80-98E3BEA630C8}"/>
          </ac:spMkLst>
        </pc:spChg>
        <pc:spChg chg="mod">
          <ac:chgData name="Matteo Pagani" userId="4fcc3142559b8b11" providerId="LiveId" clId="{87F764B3-EE46-4988-9971-1BD774EBE7B3}" dt="2025-10-07T09:22:14.069" v="218" actId="1038"/>
          <ac:spMkLst>
            <pc:docMk/>
            <pc:sldMk cId="2376491997" sldId="475"/>
            <ac:spMk id="5" creationId="{141D4711-708B-1D24-2B11-CEF11B54307C}"/>
          </ac:spMkLst>
        </pc:spChg>
        <pc:spChg chg="mod">
          <ac:chgData name="Matteo Pagani" userId="4fcc3142559b8b11" providerId="LiveId" clId="{87F764B3-EE46-4988-9971-1BD774EBE7B3}" dt="2025-10-07T09:26:12.114" v="330" actId="2711"/>
          <ac:spMkLst>
            <pc:docMk/>
            <pc:sldMk cId="2376491997" sldId="475"/>
            <ac:spMk id="9" creationId="{27D86F9B-B9E1-DED4-EB30-E49EA032B3FF}"/>
          </ac:spMkLst>
        </pc:spChg>
        <pc:spChg chg="mod">
          <ac:chgData name="Matteo Pagani" userId="4fcc3142559b8b11" providerId="LiveId" clId="{87F764B3-EE46-4988-9971-1BD774EBE7B3}" dt="2025-10-07T09:22:33.564" v="233" actId="207"/>
          <ac:spMkLst>
            <pc:docMk/>
            <pc:sldMk cId="2376491997" sldId="475"/>
            <ac:spMk id="10" creationId="{842B78C6-BADB-4E15-2D78-1A7345642978}"/>
          </ac:spMkLst>
        </pc:spChg>
        <pc:spChg chg="mod">
          <ac:chgData name="Matteo Pagani" userId="4fcc3142559b8b11" providerId="LiveId" clId="{87F764B3-EE46-4988-9971-1BD774EBE7B3}" dt="2025-10-07T09:26:19.823" v="332"/>
          <ac:spMkLst>
            <pc:docMk/>
            <pc:sldMk cId="2376491997" sldId="475"/>
            <ac:spMk id="11" creationId="{4E398318-48A4-5EE7-B432-81E2CB6067E6}"/>
          </ac:spMkLst>
        </pc:spChg>
        <pc:spChg chg="mod">
          <ac:chgData name="Matteo Pagani" userId="4fcc3142559b8b11" providerId="LiveId" clId="{87F764B3-EE46-4988-9971-1BD774EBE7B3}" dt="2025-10-07T09:26:21.895" v="334"/>
          <ac:spMkLst>
            <pc:docMk/>
            <pc:sldMk cId="2376491997" sldId="475"/>
            <ac:spMk id="12" creationId="{27067F5E-DC08-1AFB-D240-80F9A14B5E62}"/>
          </ac:spMkLst>
        </pc:spChg>
      </pc:sldChg>
      <pc:sldChg chg="addSp delSp modSp new mod">
        <pc:chgData name="Matteo Pagani" userId="4fcc3142559b8b11" providerId="LiveId" clId="{87F764B3-EE46-4988-9971-1BD774EBE7B3}" dt="2025-10-07T09:27:20.880" v="366" actId="1076"/>
        <pc:sldMkLst>
          <pc:docMk/>
          <pc:sldMk cId="719299473" sldId="476"/>
        </pc:sldMkLst>
        <pc:spChg chg="mod">
          <ac:chgData name="Matteo Pagani" userId="4fcc3142559b8b11" providerId="LiveId" clId="{87F764B3-EE46-4988-9971-1BD774EBE7B3}" dt="2025-10-07T09:25:37.530" v="317" actId="20577"/>
          <ac:spMkLst>
            <pc:docMk/>
            <pc:sldMk cId="719299473" sldId="476"/>
            <ac:spMk id="2" creationId="{691F19B6-F205-D51B-16B7-D63F0392CF48}"/>
          </ac:spMkLst>
        </pc:spChg>
        <pc:spChg chg="add mod">
          <ac:chgData name="Matteo Pagani" userId="4fcc3142559b8b11" providerId="LiveId" clId="{87F764B3-EE46-4988-9971-1BD774EBE7B3}" dt="2025-10-07T09:24:39.150" v="280" actId="1076"/>
          <ac:spMkLst>
            <pc:docMk/>
            <pc:sldMk cId="719299473" sldId="476"/>
            <ac:spMk id="72" creationId="{6A1814BF-7363-F5D9-D841-DD417195398E}"/>
          </ac:spMkLst>
        </pc:spChg>
        <pc:spChg chg="add mod">
          <ac:chgData name="Matteo Pagani" userId="4fcc3142559b8b11" providerId="LiveId" clId="{87F764B3-EE46-4988-9971-1BD774EBE7B3}" dt="2025-10-07T09:24:39.150" v="280" actId="1076"/>
          <ac:spMkLst>
            <pc:docMk/>
            <pc:sldMk cId="719299473" sldId="476"/>
            <ac:spMk id="73" creationId="{04BF8492-D5B0-1758-2D48-482BD59FC809}"/>
          </ac:spMkLst>
        </pc:spChg>
        <pc:spChg chg="add mod">
          <ac:chgData name="Matteo Pagani" userId="4fcc3142559b8b11" providerId="LiveId" clId="{87F764B3-EE46-4988-9971-1BD774EBE7B3}" dt="2025-10-07T09:24:39.150" v="280" actId="1076"/>
          <ac:spMkLst>
            <pc:docMk/>
            <pc:sldMk cId="719299473" sldId="476"/>
            <ac:spMk id="74" creationId="{13705CA4-8C8B-7637-7785-10413BA4CE3B}"/>
          </ac:spMkLst>
        </pc:spChg>
        <pc:spChg chg="mod">
          <ac:chgData name="Matteo Pagani" userId="4fcc3142559b8b11" providerId="LiveId" clId="{87F764B3-EE46-4988-9971-1BD774EBE7B3}" dt="2025-10-07T09:25:17.002" v="289" actId="1076"/>
          <ac:spMkLst>
            <pc:docMk/>
            <pc:sldMk cId="719299473" sldId="476"/>
            <ac:spMk id="75" creationId="{B05B0BD1-CFBC-B404-0685-B3422C9E122E}"/>
          </ac:spMkLst>
        </pc:spChg>
        <pc:spChg chg="add mod">
          <ac:chgData name="Matteo Pagani" userId="4fcc3142559b8b11" providerId="LiveId" clId="{87F764B3-EE46-4988-9971-1BD774EBE7B3}" dt="2025-10-07T09:27:16.639" v="364" actId="1076"/>
          <ac:spMkLst>
            <pc:docMk/>
            <pc:sldMk cId="719299473" sldId="476"/>
            <ac:spMk id="77" creationId="{02104E11-C366-B0ED-AF61-8376D6031673}"/>
          </ac:spMkLst>
        </pc:spChg>
        <pc:spChg chg="add mod">
          <ac:chgData name="Matteo Pagani" userId="4fcc3142559b8b11" providerId="LiveId" clId="{87F764B3-EE46-4988-9971-1BD774EBE7B3}" dt="2025-10-07T09:24:39.150" v="280" actId="1076"/>
          <ac:spMkLst>
            <pc:docMk/>
            <pc:sldMk cId="719299473" sldId="476"/>
            <ac:spMk id="78" creationId="{7B418777-1208-2BB4-B8BE-6C095976501D}"/>
          </ac:spMkLst>
        </pc:spChg>
        <pc:spChg chg="add mod">
          <ac:chgData name="Matteo Pagani" userId="4fcc3142559b8b11" providerId="LiveId" clId="{87F764B3-EE46-4988-9971-1BD774EBE7B3}" dt="2025-10-07T09:24:39.150" v="280" actId="1076"/>
          <ac:spMkLst>
            <pc:docMk/>
            <pc:sldMk cId="719299473" sldId="476"/>
            <ac:spMk id="79" creationId="{A4966902-7EE1-7213-A320-493C7A9BC13A}"/>
          </ac:spMkLst>
        </pc:spChg>
        <pc:spChg chg="mod">
          <ac:chgData name="Matteo Pagani" userId="4fcc3142559b8b11" providerId="LiveId" clId="{87F764B3-EE46-4988-9971-1BD774EBE7B3}" dt="2025-10-07T09:25:46.492" v="318" actId="207"/>
          <ac:spMkLst>
            <pc:docMk/>
            <pc:sldMk cId="719299473" sldId="476"/>
            <ac:spMk id="80" creationId="{DAE07A85-28CD-7B41-5E0D-4ADA1E1DB997}"/>
          </ac:spMkLst>
        </pc:spChg>
        <pc:spChg chg="mod">
          <ac:chgData name="Matteo Pagani" userId="4fcc3142559b8b11" providerId="LiveId" clId="{87F764B3-EE46-4988-9971-1BD774EBE7B3}" dt="2025-10-07T09:25:46.492" v="318" actId="207"/>
          <ac:spMkLst>
            <pc:docMk/>
            <pc:sldMk cId="719299473" sldId="476"/>
            <ac:spMk id="81" creationId="{B5C262F5-E688-D388-E1EF-BAC32CC9C274}"/>
          </ac:spMkLst>
        </pc:spChg>
        <pc:spChg chg="mod">
          <ac:chgData name="Matteo Pagani" userId="4fcc3142559b8b11" providerId="LiveId" clId="{87F764B3-EE46-4988-9971-1BD774EBE7B3}" dt="2025-10-07T09:25:46.492" v="318" actId="207"/>
          <ac:spMkLst>
            <pc:docMk/>
            <pc:sldMk cId="719299473" sldId="476"/>
            <ac:spMk id="82" creationId="{CEE931C6-F5B4-4204-4CFB-8CFFEBAC0424}"/>
          </ac:spMkLst>
        </pc:spChg>
        <pc:spChg chg="add mod">
          <ac:chgData name="Matteo Pagani" userId="4fcc3142559b8b11" providerId="LiveId" clId="{87F764B3-EE46-4988-9971-1BD774EBE7B3}" dt="2025-10-07T09:25:46.492" v="318" actId="207"/>
          <ac:spMkLst>
            <pc:docMk/>
            <pc:sldMk cId="719299473" sldId="476"/>
            <ac:spMk id="83" creationId="{380885DD-10BD-CF4F-A861-1BBDBBCDCC6A}"/>
          </ac:spMkLst>
        </pc:spChg>
        <pc:spChg chg="add mod">
          <ac:chgData name="Matteo Pagani" userId="4fcc3142559b8b11" providerId="LiveId" clId="{87F764B3-EE46-4988-9971-1BD774EBE7B3}" dt="2025-10-07T09:26:55.813" v="351" actId="2711"/>
          <ac:spMkLst>
            <pc:docMk/>
            <pc:sldMk cId="719299473" sldId="476"/>
            <ac:spMk id="87" creationId="{9A82A36A-44E8-D700-0754-0F10B9D52799}"/>
          </ac:spMkLst>
        </pc:spChg>
        <pc:spChg chg="mod">
          <ac:chgData name="Matteo Pagani" userId="4fcc3142559b8b11" providerId="LiveId" clId="{87F764B3-EE46-4988-9971-1BD774EBE7B3}" dt="2025-10-07T09:27:13.854" v="362" actId="1076"/>
          <ac:spMkLst>
            <pc:docMk/>
            <pc:sldMk cId="719299473" sldId="476"/>
            <ac:spMk id="88" creationId="{88AE41EC-114B-2966-49DA-0992B2297B4D}"/>
          </ac:spMkLst>
        </pc:spChg>
        <pc:spChg chg="mod">
          <ac:chgData name="Matteo Pagani" userId="4fcc3142559b8b11" providerId="LiveId" clId="{87F764B3-EE46-4988-9971-1BD774EBE7B3}" dt="2025-10-07T09:27:18.690" v="365" actId="1076"/>
          <ac:spMkLst>
            <pc:docMk/>
            <pc:sldMk cId="719299473" sldId="476"/>
            <ac:spMk id="89" creationId="{8FE28FD6-AAEE-BE51-F085-B1001ABAB225}"/>
          </ac:spMkLst>
        </pc:spChg>
        <pc:spChg chg="add mod">
          <ac:chgData name="Matteo Pagani" userId="4fcc3142559b8b11" providerId="LiveId" clId="{87F764B3-EE46-4988-9971-1BD774EBE7B3}" dt="2025-10-07T09:27:20.880" v="366" actId="1076"/>
          <ac:spMkLst>
            <pc:docMk/>
            <pc:sldMk cId="719299473" sldId="476"/>
            <ac:spMk id="90" creationId="{004F41F7-510B-22D8-C92E-C09D254A441F}"/>
          </ac:spMkLst>
        </pc:spChg>
        <pc:spChg chg="add mod">
          <ac:chgData name="Matteo Pagani" userId="4fcc3142559b8b11" providerId="LiveId" clId="{87F764B3-EE46-4988-9971-1BD774EBE7B3}" dt="2025-10-07T09:26:33.247" v="339" actId="404"/>
          <ac:spMkLst>
            <pc:docMk/>
            <pc:sldMk cId="719299473" sldId="476"/>
            <ac:spMk id="91" creationId="{C822E5BA-22F7-8C97-6E05-2F7C85886644}"/>
          </ac:spMkLst>
        </pc:spChg>
        <pc:spChg chg="mod">
          <ac:chgData name="Matteo Pagani" userId="4fcc3142559b8b11" providerId="LiveId" clId="{87F764B3-EE46-4988-9971-1BD774EBE7B3}" dt="2025-10-07T09:26:37.944" v="342" actId="404"/>
          <ac:spMkLst>
            <pc:docMk/>
            <pc:sldMk cId="719299473" sldId="476"/>
            <ac:spMk id="92" creationId="{9E9E02E8-9872-052F-5CD0-E8790E0C1AAE}"/>
          </ac:spMkLst>
        </pc:spChg>
        <pc:spChg chg="mod">
          <ac:chgData name="Matteo Pagani" userId="4fcc3142559b8b11" providerId="LiveId" clId="{87F764B3-EE46-4988-9971-1BD774EBE7B3}" dt="2025-10-07T09:26:39.892" v="344"/>
          <ac:spMkLst>
            <pc:docMk/>
            <pc:sldMk cId="719299473" sldId="476"/>
            <ac:spMk id="93" creationId="{CD2C184B-C6D7-8F60-326A-32021B2DC2E4}"/>
          </ac:spMkLst>
        </pc:spChg>
        <pc:spChg chg="mod">
          <ac:chgData name="Matteo Pagani" userId="4fcc3142559b8b11" providerId="LiveId" clId="{87F764B3-EE46-4988-9971-1BD774EBE7B3}" dt="2025-10-07T09:26:42.614" v="346"/>
          <ac:spMkLst>
            <pc:docMk/>
            <pc:sldMk cId="719299473" sldId="476"/>
            <ac:spMk id="94" creationId="{FDB0774A-661E-0EF4-FBE6-1A1B64920A01}"/>
          </ac:spMkLst>
        </pc:spChg>
      </pc:sldChg>
      <pc:sldChg chg="addSp delSp modSp new mod">
        <pc:chgData name="Matteo Pagani" userId="4fcc3142559b8b11" providerId="LiveId" clId="{87F764B3-EE46-4988-9971-1BD774EBE7B3}" dt="2025-10-07T09:50:01.160" v="602" actId="1076"/>
        <pc:sldMkLst>
          <pc:docMk/>
          <pc:sldMk cId="1953074151" sldId="477"/>
        </pc:sldMkLst>
        <pc:spChg chg="mod">
          <ac:chgData name="Matteo Pagani" userId="4fcc3142559b8b11" providerId="LiveId" clId="{87F764B3-EE46-4988-9971-1BD774EBE7B3}" dt="2025-10-07T09:27:54.150" v="413" actId="20577"/>
          <ac:spMkLst>
            <pc:docMk/>
            <pc:sldMk cId="1953074151" sldId="477"/>
            <ac:spMk id="2" creationId="{7246C243-9130-5F22-1900-90457ED272C7}"/>
          </ac:spMkLst>
        </pc:spChg>
        <pc:spChg chg="mod">
          <ac:chgData name="Matteo Pagani" userId="4fcc3142559b8b11" providerId="LiveId" clId="{87F764B3-EE46-4988-9971-1BD774EBE7B3}" dt="2025-10-07T09:32:11.771" v="470" actId="207"/>
          <ac:spMkLst>
            <pc:docMk/>
            <pc:sldMk cId="1953074151" sldId="477"/>
            <ac:spMk id="40" creationId="{00E2E36E-3AA9-FF0F-09E8-2D56A1D9C2B0}"/>
          </ac:spMkLst>
        </pc:spChg>
        <pc:spChg chg="add mod">
          <ac:chgData name="Matteo Pagani" userId="4fcc3142559b8b11" providerId="LiveId" clId="{87F764B3-EE46-4988-9971-1BD774EBE7B3}" dt="2025-10-07T09:49:14.816" v="579" actId="1076"/>
          <ac:spMkLst>
            <pc:docMk/>
            <pc:sldMk cId="1953074151" sldId="477"/>
            <ac:spMk id="41" creationId="{FC11CD95-DD93-6EC8-FB16-14D437BB48AB}"/>
          </ac:spMkLst>
        </pc:spChg>
        <pc:spChg chg="add mod">
          <ac:chgData name="Matteo Pagani" userId="4fcc3142559b8b11" providerId="LiveId" clId="{87F764B3-EE46-4988-9971-1BD774EBE7B3}" dt="2025-10-07T09:31:44.007" v="465" actId="207"/>
          <ac:spMkLst>
            <pc:docMk/>
            <pc:sldMk cId="1953074151" sldId="477"/>
            <ac:spMk id="42" creationId="{E605939C-0D2D-5240-B115-458662BF14A5}"/>
          </ac:spMkLst>
        </pc:spChg>
        <pc:spChg chg="add mod">
          <ac:chgData name="Matteo Pagani" userId="4fcc3142559b8b11" providerId="LiveId" clId="{87F764B3-EE46-4988-9971-1BD774EBE7B3}" dt="2025-10-07T09:49:25.936" v="582" actId="1076"/>
          <ac:spMkLst>
            <pc:docMk/>
            <pc:sldMk cId="1953074151" sldId="477"/>
            <ac:spMk id="43" creationId="{DA714E82-FA7D-51C3-AD25-8B151DF72A6B}"/>
          </ac:spMkLst>
        </pc:spChg>
        <pc:spChg chg="add mod">
          <ac:chgData name="Matteo Pagani" userId="4fcc3142559b8b11" providerId="LiveId" clId="{87F764B3-EE46-4988-9971-1BD774EBE7B3}" dt="2025-10-07T09:31:52.176" v="466" actId="207"/>
          <ac:spMkLst>
            <pc:docMk/>
            <pc:sldMk cId="1953074151" sldId="477"/>
            <ac:spMk id="44" creationId="{FFDF91AE-EC49-2F98-C361-ACCA5849EDBA}"/>
          </ac:spMkLst>
        </pc:spChg>
        <pc:spChg chg="add mod">
          <ac:chgData name="Matteo Pagani" userId="4fcc3142559b8b11" providerId="LiveId" clId="{87F764B3-EE46-4988-9971-1BD774EBE7B3}" dt="2025-10-07T09:50:01.160" v="602" actId="1076"/>
          <ac:spMkLst>
            <pc:docMk/>
            <pc:sldMk cId="1953074151" sldId="477"/>
            <ac:spMk id="45" creationId="{A6DA8A9F-464C-197B-5503-94A855839045}"/>
          </ac:spMkLst>
        </pc:spChg>
        <pc:spChg chg="mod">
          <ac:chgData name="Matteo Pagani" userId="4fcc3142559b8b11" providerId="LiveId" clId="{87F764B3-EE46-4988-9971-1BD774EBE7B3}" dt="2025-10-07T09:32:20.434" v="476" actId="403"/>
          <ac:spMkLst>
            <pc:docMk/>
            <pc:sldMk cId="1953074151" sldId="477"/>
            <ac:spMk id="46" creationId="{102654F3-A762-31A6-DB42-6FD29A027C9A}"/>
          </ac:spMkLst>
        </pc:spChg>
        <pc:spChg chg="add mod">
          <ac:chgData name="Matteo Pagani" userId="4fcc3142559b8b11" providerId="LiveId" clId="{87F764B3-EE46-4988-9971-1BD774EBE7B3}" dt="2025-10-07T09:32:16.982" v="472" actId="404"/>
          <ac:spMkLst>
            <pc:docMk/>
            <pc:sldMk cId="1953074151" sldId="477"/>
            <ac:spMk id="47" creationId="{8C2F616C-D48B-E951-5A0E-502837AFAD38}"/>
          </ac:spMkLst>
        </pc:spChg>
        <pc:spChg chg="add mod">
          <ac:chgData name="Matteo Pagani" userId="4fcc3142559b8b11" providerId="LiveId" clId="{87F764B3-EE46-4988-9971-1BD774EBE7B3}" dt="2025-10-07T09:49:45.342" v="594" actId="122"/>
          <ac:spMkLst>
            <pc:docMk/>
            <pc:sldMk cId="1953074151" sldId="477"/>
            <ac:spMk id="48" creationId="{523266E4-A339-B4EB-572F-5EE78013106F}"/>
          </ac:spMkLst>
        </pc:spChg>
        <pc:spChg chg="add mod">
          <ac:chgData name="Matteo Pagani" userId="4fcc3142559b8b11" providerId="LiveId" clId="{87F764B3-EE46-4988-9971-1BD774EBE7B3}" dt="2025-10-07T09:49:43.354" v="593" actId="122"/>
          <ac:spMkLst>
            <pc:docMk/>
            <pc:sldMk cId="1953074151" sldId="477"/>
            <ac:spMk id="49" creationId="{360E2F6B-4F5D-B9E6-8073-1E40B21A9FAA}"/>
          </ac:spMkLst>
        </pc:spChg>
        <pc:spChg chg="add mod">
          <ac:chgData name="Matteo Pagani" userId="4fcc3142559b8b11" providerId="LiveId" clId="{87F764B3-EE46-4988-9971-1BD774EBE7B3}" dt="2025-10-07T09:49:40.894" v="592" actId="122"/>
          <ac:spMkLst>
            <pc:docMk/>
            <pc:sldMk cId="1953074151" sldId="477"/>
            <ac:spMk id="50" creationId="{073BD438-8DFE-B333-93EC-7A126C2D7A70}"/>
          </ac:spMkLst>
        </pc:spChg>
        <pc:spChg chg="add mod">
          <ac:chgData name="Matteo Pagani" userId="4fcc3142559b8b11" providerId="LiveId" clId="{87F764B3-EE46-4988-9971-1BD774EBE7B3}" dt="2025-10-07T09:32:22.556" v="478" actId="404"/>
          <ac:spMkLst>
            <pc:docMk/>
            <pc:sldMk cId="1953074151" sldId="477"/>
            <ac:spMk id="51" creationId="{922D18D2-CEE2-5233-09F8-B2908A3CC305}"/>
          </ac:spMkLst>
        </pc:spChg>
      </pc:sldChg>
      <pc:sldChg chg="addSp delSp modSp new mod">
        <pc:chgData name="Matteo Pagani" userId="4fcc3142559b8b11" providerId="LiveId" clId="{87F764B3-EE46-4988-9971-1BD774EBE7B3}" dt="2025-10-10T20:29:58.902" v="3345" actId="1037"/>
        <pc:sldMkLst>
          <pc:docMk/>
          <pc:sldMk cId="716813789" sldId="479"/>
        </pc:sldMkLst>
        <pc:spChg chg="mod">
          <ac:chgData name="Matteo Pagani" userId="4fcc3142559b8b11" providerId="LiveId" clId="{87F764B3-EE46-4988-9971-1BD774EBE7B3}" dt="2025-10-07T11:09:33.875" v="1199" actId="20577"/>
          <ac:spMkLst>
            <pc:docMk/>
            <pc:sldMk cId="716813789" sldId="479"/>
            <ac:spMk id="2" creationId="{5264396C-F951-C2E0-11FC-4527E8E0C39A}"/>
          </ac:spMkLst>
        </pc:spChg>
        <pc:spChg chg="add mod">
          <ac:chgData name="Matteo Pagani" userId="4fcc3142559b8b11" providerId="LiveId" clId="{87F764B3-EE46-4988-9971-1BD774EBE7B3}" dt="2025-10-07T11:16:09.689" v="1536" actId="1076"/>
          <ac:spMkLst>
            <pc:docMk/>
            <pc:sldMk cId="716813789" sldId="479"/>
            <ac:spMk id="6" creationId="{864771A9-C666-1558-C31F-7AD549DC8F4A}"/>
          </ac:spMkLst>
        </pc:spChg>
        <pc:spChg chg="add mod">
          <ac:chgData name="Matteo Pagani" userId="4fcc3142559b8b11" providerId="LiveId" clId="{87F764B3-EE46-4988-9971-1BD774EBE7B3}" dt="2025-10-07T11:17:25.453" v="1647" actId="1076"/>
          <ac:spMkLst>
            <pc:docMk/>
            <pc:sldMk cId="716813789" sldId="479"/>
            <ac:spMk id="8" creationId="{23E95B90-1F20-835F-F429-465089448EC5}"/>
          </ac:spMkLst>
        </pc:spChg>
        <pc:spChg chg="add mod">
          <ac:chgData name="Matteo Pagani" userId="4fcc3142559b8b11" providerId="LiveId" clId="{87F764B3-EE46-4988-9971-1BD774EBE7B3}" dt="2025-10-07T19:05:01.836" v="3278" actId="2711"/>
          <ac:spMkLst>
            <pc:docMk/>
            <pc:sldMk cId="716813789" sldId="479"/>
            <ac:spMk id="9" creationId="{FCF7288F-1B6E-9EBC-1BD4-7D633D26A035}"/>
          </ac:spMkLst>
        </pc:spChg>
        <pc:spChg chg="add mod">
          <ac:chgData name="Matteo Pagani" userId="4fcc3142559b8b11" providerId="LiveId" clId="{87F764B3-EE46-4988-9971-1BD774EBE7B3}" dt="2025-10-07T19:05:06.468" v="3279" actId="2711"/>
          <ac:spMkLst>
            <pc:docMk/>
            <pc:sldMk cId="716813789" sldId="479"/>
            <ac:spMk id="10" creationId="{ED444987-5506-4212-74D8-A5B54338D434}"/>
          </ac:spMkLst>
        </pc:spChg>
        <pc:spChg chg="add mod">
          <ac:chgData name="Matteo Pagani" userId="4fcc3142559b8b11" providerId="LiveId" clId="{87F764B3-EE46-4988-9971-1BD774EBE7B3}" dt="2025-10-07T19:05:16.962" v="3284" actId="113"/>
          <ac:spMkLst>
            <pc:docMk/>
            <pc:sldMk cId="716813789" sldId="479"/>
            <ac:spMk id="11" creationId="{6454EDCB-A7C6-0BAE-694A-388809183D96}"/>
          </ac:spMkLst>
        </pc:spChg>
        <pc:picChg chg="mod">
          <ac:chgData name="Matteo Pagani" userId="4fcc3142559b8b11" providerId="LiveId" clId="{87F764B3-EE46-4988-9971-1BD774EBE7B3}" dt="2025-10-10T20:29:58.902" v="3345" actId="1037"/>
          <ac:picMkLst>
            <pc:docMk/>
            <pc:sldMk cId="716813789" sldId="479"/>
            <ac:picMk id="4" creationId="{8515BBD9-3324-1F7B-C86B-D4F69797C34F}"/>
          </ac:picMkLst>
        </pc:picChg>
        <pc:picChg chg="mod">
          <ac:chgData name="Matteo Pagani" userId="4fcc3142559b8b11" providerId="LiveId" clId="{87F764B3-EE46-4988-9971-1BD774EBE7B3}" dt="2025-10-07T11:16:06.509" v="1535" actId="1076"/>
          <ac:picMkLst>
            <pc:docMk/>
            <pc:sldMk cId="716813789" sldId="479"/>
            <ac:picMk id="5" creationId="{B937C850-D2E6-7324-9CCD-4D1AA43D2F87}"/>
          </ac:picMkLst>
        </pc:picChg>
        <pc:picChg chg="mod">
          <ac:chgData name="Matteo Pagani" userId="4fcc3142559b8b11" providerId="LiveId" clId="{87F764B3-EE46-4988-9971-1BD774EBE7B3}" dt="2025-10-07T11:17:27.394" v="1648" actId="1076"/>
          <ac:picMkLst>
            <pc:docMk/>
            <pc:sldMk cId="716813789" sldId="479"/>
            <ac:picMk id="12" creationId="{B41E692F-A6FC-C934-F632-BEAFBC2305FD}"/>
          </ac:picMkLst>
        </pc:picChg>
      </pc:sldChg>
      <pc:sldChg chg="addSp delSp modSp add mod">
        <pc:chgData name="Matteo Pagani" userId="4fcc3142559b8b11" providerId="LiveId" clId="{87F764B3-EE46-4988-9971-1BD774EBE7B3}" dt="2025-10-14T12:10:44.265" v="3363" actId="1076"/>
        <pc:sldMkLst>
          <pc:docMk/>
          <pc:sldMk cId="2368951644" sldId="480"/>
        </pc:sldMkLst>
        <pc:spChg chg="mod">
          <ac:chgData name="Matteo Pagani" userId="4fcc3142559b8b11" providerId="LiveId" clId="{87F764B3-EE46-4988-9971-1BD774EBE7B3}" dt="2025-10-14T12:10:40.619" v="3362" actId="1076"/>
          <ac:spMkLst>
            <pc:docMk/>
            <pc:sldMk cId="2368951644" sldId="480"/>
            <ac:spMk id="6" creationId="{C2D87DED-7CD1-7A10-FE45-170B566E6F11}"/>
          </ac:spMkLst>
        </pc:spChg>
        <pc:spChg chg="mod">
          <ac:chgData name="Matteo Pagani" userId="4fcc3142559b8b11" providerId="LiveId" clId="{87F764B3-EE46-4988-9971-1BD774EBE7B3}" dt="2025-10-14T12:10:33.220" v="3360" actId="20577"/>
          <ac:spMkLst>
            <pc:docMk/>
            <pc:sldMk cId="2368951644" sldId="480"/>
            <ac:spMk id="9" creationId="{344A2D9F-EB33-AD3D-64C3-D0E210AC707F}"/>
          </ac:spMkLst>
        </pc:spChg>
        <pc:spChg chg="add del mod">
          <ac:chgData name="Matteo Pagani" userId="4fcc3142559b8b11" providerId="LiveId" clId="{87F764B3-EE46-4988-9971-1BD774EBE7B3}" dt="2025-10-14T12:10:30.847" v="3358" actId="20577"/>
          <ac:spMkLst>
            <pc:docMk/>
            <pc:sldMk cId="2368951644" sldId="480"/>
            <ac:spMk id="10" creationId="{8D3A8455-61C3-BBA4-FB3A-FBFE34F696CA}"/>
          </ac:spMkLst>
        </pc:spChg>
        <pc:spChg chg="add mod">
          <ac:chgData name="Matteo Pagani" userId="4fcc3142559b8b11" providerId="LiveId" clId="{87F764B3-EE46-4988-9971-1BD774EBE7B3}" dt="2025-10-14T12:10:44.265" v="3363" actId="1076"/>
          <ac:spMkLst>
            <pc:docMk/>
            <pc:sldMk cId="2368951644" sldId="480"/>
            <ac:spMk id="13" creationId="{8A8B47A5-96D0-28ED-790B-A7453D6094C4}"/>
          </ac:spMkLst>
        </pc:spChg>
        <pc:picChg chg="add mod">
          <ac:chgData name="Matteo Pagani" userId="4fcc3142559b8b11" providerId="LiveId" clId="{87F764B3-EE46-4988-9971-1BD774EBE7B3}" dt="2025-10-14T12:10:44.265" v="3363" actId="1076"/>
          <ac:picMkLst>
            <pc:docMk/>
            <pc:sldMk cId="2368951644" sldId="480"/>
            <ac:picMk id="7" creationId="{083DA1A3-7824-530A-31F4-7EA0CCE5DE0F}"/>
          </ac:picMkLst>
        </pc:picChg>
        <pc:picChg chg="mod">
          <ac:chgData name="Matteo Pagani" userId="4fcc3142559b8b11" providerId="LiveId" clId="{87F764B3-EE46-4988-9971-1BD774EBE7B3}" dt="2025-10-14T12:10:40.619" v="3362" actId="1076"/>
          <ac:picMkLst>
            <pc:docMk/>
            <pc:sldMk cId="2368951644" sldId="480"/>
            <ac:picMk id="14" creationId="{BDA7D26D-662C-2A20-93EF-B73025097402}"/>
          </ac:picMkLst>
        </pc:picChg>
      </pc:sldChg>
      <pc:sldChg chg="addSp delSp modSp new mod">
        <pc:chgData name="Matteo Pagani" userId="4fcc3142559b8b11" providerId="LiveId" clId="{87F764B3-EE46-4988-9971-1BD774EBE7B3}" dt="2025-10-07T11:50:51.417" v="2426" actId="20577"/>
        <pc:sldMkLst>
          <pc:docMk/>
          <pc:sldMk cId="3569893135" sldId="481"/>
        </pc:sldMkLst>
        <pc:spChg chg="mod">
          <ac:chgData name="Matteo Pagani" userId="4fcc3142559b8b11" providerId="LiveId" clId="{87F764B3-EE46-4988-9971-1BD774EBE7B3}" dt="2025-10-07T11:44:29.981" v="1874" actId="20577"/>
          <ac:spMkLst>
            <pc:docMk/>
            <pc:sldMk cId="3569893135" sldId="481"/>
            <ac:spMk id="2" creationId="{D65BB90A-DEED-91C5-86A6-B3160F8BF395}"/>
          </ac:spMkLst>
        </pc:spChg>
        <pc:spChg chg="mod">
          <ac:chgData name="Matteo Pagani" userId="4fcc3142559b8b11" providerId="LiveId" clId="{87F764B3-EE46-4988-9971-1BD774EBE7B3}" dt="2025-10-07T11:50:51.417" v="2426" actId="20577"/>
          <ac:spMkLst>
            <pc:docMk/>
            <pc:sldMk cId="3569893135" sldId="481"/>
            <ac:spMk id="3" creationId="{D90791E2-2465-0C81-12C6-FC3DED6DA305}"/>
          </ac:spMkLst>
        </pc:spChg>
        <pc:spChg chg="add">
          <ac:chgData name="Matteo Pagani" userId="4fcc3142559b8b11" providerId="LiveId" clId="{87F764B3-EE46-4988-9971-1BD774EBE7B3}" dt="2025-10-07T11:45:25.473" v="2096"/>
          <ac:spMkLst>
            <pc:docMk/>
            <pc:sldMk cId="3569893135" sldId="481"/>
            <ac:spMk id="6" creationId="{DDAFE55B-54D9-E1D2-C237-A2C25B9E3F72}"/>
          </ac:spMkLst>
        </pc:spChg>
      </pc:sldChg>
      <pc:sldChg chg="addSp delSp modSp new mod">
        <pc:chgData name="Matteo Pagani" userId="4fcc3142559b8b11" providerId="LiveId" clId="{87F764B3-EE46-4988-9971-1BD774EBE7B3}" dt="2025-10-07T19:05:51.780" v="3293"/>
        <pc:sldMkLst>
          <pc:docMk/>
          <pc:sldMk cId="3761790136" sldId="482"/>
        </pc:sldMkLst>
        <pc:graphicFrameChg chg="add mod modGraphic">
          <ac:chgData name="Matteo Pagani" userId="4fcc3142559b8b11" providerId="LiveId" clId="{87F764B3-EE46-4988-9971-1BD774EBE7B3}" dt="2025-10-07T19:05:51.780" v="3293"/>
          <ac:graphicFrameMkLst>
            <pc:docMk/>
            <pc:sldMk cId="3761790136" sldId="482"/>
            <ac:graphicFrameMk id="4" creationId="{93C0C010-2419-52F5-B6FF-E1428449D3D8}"/>
          </ac:graphicFrameMkLst>
        </pc:graphicFrameChg>
      </pc:sldChg>
      <pc:sldChg chg="modSp new mod">
        <pc:chgData name="Matteo Pagani" userId="4fcc3142559b8b11" providerId="LiveId" clId="{87F764B3-EE46-4988-9971-1BD774EBE7B3}" dt="2025-10-07T11:52:26.285" v="2493" actId="20577"/>
        <pc:sldMkLst>
          <pc:docMk/>
          <pc:sldMk cId="1338818414" sldId="483"/>
        </pc:sldMkLst>
        <pc:spChg chg="mod">
          <ac:chgData name="Matteo Pagani" userId="4fcc3142559b8b11" providerId="LiveId" clId="{87F764B3-EE46-4988-9971-1BD774EBE7B3}" dt="2025-10-07T11:52:12.448" v="2437" actId="20577"/>
          <ac:spMkLst>
            <pc:docMk/>
            <pc:sldMk cId="1338818414" sldId="483"/>
            <ac:spMk id="2" creationId="{9BED99DA-D151-4252-DFBB-C596AB55318F}"/>
          </ac:spMkLst>
        </pc:spChg>
        <pc:spChg chg="mod">
          <ac:chgData name="Matteo Pagani" userId="4fcc3142559b8b11" providerId="LiveId" clId="{87F764B3-EE46-4988-9971-1BD774EBE7B3}" dt="2025-10-07T11:52:22.346" v="2468" actId="20577"/>
          <ac:spMkLst>
            <pc:docMk/>
            <pc:sldMk cId="1338818414" sldId="483"/>
            <ac:spMk id="3" creationId="{6A3391FD-51B6-2CAD-9798-FD3513A40ED2}"/>
          </ac:spMkLst>
        </pc:spChg>
        <pc:spChg chg="mod">
          <ac:chgData name="Matteo Pagani" userId="4fcc3142559b8b11" providerId="LiveId" clId="{87F764B3-EE46-4988-9971-1BD774EBE7B3}" dt="2025-10-07T11:52:26.285" v="2493" actId="20577"/>
          <ac:spMkLst>
            <pc:docMk/>
            <pc:sldMk cId="1338818414" sldId="483"/>
            <ac:spMk id="4" creationId="{C8787816-F806-0062-48C5-7CAAC6045D35}"/>
          </ac:spMkLst>
        </pc:spChg>
      </pc:sldChg>
      <pc:sldChg chg="addSp delSp modSp new mod">
        <pc:chgData name="Matteo Pagani" userId="4fcc3142559b8b11" providerId="LiveId" clId="{87F764B3-EE46-4988-9971-1BD774EBE7B3}" dt="2025-10-07T11:59:01.210" v="2537" actId="1076"/>
        <pc:sldMkLst>
          <pc:docMk/>
          <pc:sldMk cId="3064830364" sldId="484"/>
        </pc:sldMkLst>
        <pc:spChg chg="mod">
          <ac:chgData name="Matteo Pagani" userId="4fcc3142559b8b11" providerId="LiveId" clId="{87F764B3-EE46-4988-9971-1BD774EBE7B3}" dt="2025-10-07T11:57:45.954" v="2513" actId="20577"/>
          <ac:spMkLst>
            <pc:docMk/>
            <pc:sldMk cId="3064830364" sldId="484"/>
            <ac:spMk id="2" creationId="{D08E3E62-3BE9-DA19-B127-F5E19E26D262}"/>
          </ac:spMkLst>
        </pc:spChg>
        <pc:picChg chg="add mod">
          <ac:chgData name="Matteo Pagani" userId="4fcc3142559b8b11" providerId="LiveId" clId="{87F764B3-EE46-4988-9971-1BD774EBE7B3}" dt="2025-10-07T11:59:01.210" v="2537" actId="1076"/>
          <ac:picMkLst>
            <pc:docMk/>
            <pc:sldMk cId="3064830364" sldId="484"/>
            <ac:picMk id="6" creationId="{9D58A97D-536A-1B3B-C0B7-78A08EBB8246}"/>
          </ac:picMkLst>
        </pc:picChg>
      </pc:sldChg>
      <pc:sldChg chg="modSp add mod">
        <pc:chgData name="Matteo Pagani" userId="4fcc3142559b8b11" providerId="LiveId" clId="{87F764B3-EE46-4988-9971-1BD774EBE7B3}" dt="2025-10-07T11:59:29.662" v="2577" actId="20577"/>
        <pc:sldMkLst>
          <pc:docMk/>
          <pc:sldMk cId="4068502491" sldId="485"/>
        </pc:sldMkLst>
        <pc:spChg chg="mod">
          <ac:chgData name="Matteo Pagani" userId="4fcc3142559b8b11" providerId="LiveId" clId="{87F764B3-EE46-4988-9971-1BD774EBE7B3}" dt="2025-10-07T11:59:20.057" v="2539" actId="20577"/>
          <ac:spMkLst>
            <pc:docMk/>
            <pc:sldMk cId="4068502491" sldId="485"/>
            <ac:spMk id="2" creationId="{F822B582-5800-364D-8DD1-8D64949D865C}"/>
          </ac:spMkLst>
        </pc:spChg>
        <pc:spChg chg="mod">
          <ac:chgData name="Matteo Pagani" userId="4fcc3142559b8b11" providerId="LiveId" clId="{87F764B3-EE46-4988-9971-1BD774EBE7B3}" dt="2025-10-07T11:59:23.357" v="2556" actId="20577"/>
          <ac:spMkLst>
            <pc:docMk/>
            <pc:sldMk cId="4068502491" sldId="485"/>
            <ac:spMk id="3" creationId="{9C3A5DF8-3F7A-F605-088E-CB3E0646CCC3}"/>
          </ac:spMkLst>
        </pc:spChg>
        <pc:spChg chg="mod">
          <ac:chgData name="Matteo Pagani" userId="4fcc3142559b8b11" providerId="LiveId" clId="{87F764B3-EE46-4988-9971-1BD774EBE7B3}" dt="2025-10-07T11:59:29.662" v="2577" actId="20577"/>
          <ac:spMkLst>
            <pc:docMk/>
            <pc:sldMk cId="4068502491" sldId="485"/>
            <ac:spMk id="4" creationId="{A619CA62-54BE-68C8-176C-BFAB8E31C026}"/>
          </ac:spMkLst>
        </pc:spChg>
      </pc:sldChg>
      <pc:sldChg chg="addSp delSp modSp new mod">
        <pc:chgData name="Matteo Pagani" userId="4fcc3142559b8b11" providerId="LiveId" clId="{87F764B3-EE46-4988-9971-1BD774EBE7B3}" dt="2025-10-07T19:06:49.540" v="3299" actId="2711"/>
        <pc:sldMkLst>
          <pc:docMk/>
          <pc:sldMk cId="3111437203" sldId="486"/>
        </pc:sldMkLst>
        <pc:spChg chg="mod">
          <ac:chgData name="Matteo Pagani" userId="4fcc3142559b8b11" providerId="LiveId" clId="{87F764B3-EE46-4988-9971-1BD774EBE7B3}" dt="2025-10-07T12:05:16.435" v="2630" actId="1035"/>
          <ac:spMkLst>
            <pc:docMk/>
            <pc:sldMk cId="3111437203" sldId="486"/>
            <ac:spMk id="2" creationId="{E356C613-B4C2-44D3-EB2A-4DBBA415B09A}"/>
          </ac:spMkLst>
        </pc:spChg>
        <pc:spChg chg="add mod">
          <ac:chgData name="Matteo Pagani" userId="4fcc3142559b8b11" providerId="LiveId" clId="{87F764B3-EE46-4988-9971-1BD774EBE7B3}" dt="2025-10-07T19:06:09.749" v="3294" actId="2711"/>
          <ac:spMkLst>
            <pc:docMk/>
            <pc:sldMk cId="3111437203" sldId="486"/>
            <ac:spMk id="4" creationId="{E14DFD34-2CF5-6602-827E-95818C699A6B}"/>
          </ac:spMkLst>
        </pc:spChg>
        <pc:spChg chg="add mod">
          <ac:chgData name="Matteo Pagani" userId="4fcc3142559b8b11" providerId="LiveId" clId="{87F764B3-EE46-4988-9971-1BD774EBE7B3}" dt="2025-10-07T19:06:32.906" v="3296" actId="2711"/>
          <ac:spMkLst>
            <pc:docMk/>
            <pc:sldMk cId="3111437203" sldId="486"/>
            <ac:spMk id="5" creationId="{BA2745D5-B4A7-26CA-AFEC-6EF0F126CFE7}"/>
          </ac:spMkLst>
        </pc:spChg>
        <pc:spChg chg="add mod">
          <ac:chgData name="Matteo Pagani" userId="4fcc3142559b8b11" providerId="LiveId" clId="{87F764B3-EE46-4988-9971-1BD774EBE7B3}" dt="2025-10-07T19:06:44.523" v="3298" actId="2711"/>
          <ac:spMkLst>
            <pc:docMk/>
            <pc:sldMk cId="3111437203" sldId="486"/>
            <ac:spMk id="6" creationId="{06FCBE80-6FFE-5F56-A0B6-CA4576133B55}"/>
          </ac:spMkLst>
        </pc:spChg>
        <pc:spChg chg="add mod">
          <ac:chgData name="Matteo Pagani" userId="4fcc3142559b8b11" providerId="LiveId" clId="{87F764B3-EE46-4988-9971-1BD774EBE7B3}" dt="2025-10-07T19:06:49.540" v="3299" actId="2711"/>
          <ac:spMkLst>
            <pc:docMk/>
            <pc:sldMk cId="3111437203" sldId="486"/>
            <ac:spMk id="7" creationId="{A93B4DB5-B4F3-2727-E627-B3B0E0CC4517}"/>
          </ac:spMkLst>
        </pc:spChg>
        <pc:spChg chg="add mod">
          <ac:chgData name="Matteo Pagani" userId="4fcc3142559b8b11" providerId="LiveId" clId="{87F764B3-EE46-4988-9971-1BD774EBE7B3}" dt="2025-10-07T12:05:38.843" v="2658" actId="14100"/>
          <ac:spMkLst>
            <pc:docMk/>
            <pc:sldMk cId="3111437203" sldId="486"/>
            <ac:spMk id="8" creationId="{3D7337D9-6371-139C-944F-D398CED21017}"/>
          </ac:spMkLst>
        </pc:spChg>
        <pc:spChg chg="add mod">
          <ac:chgData name="Matteo Pagani" userId="4fcc3142559b8b11" providerId="LiveId" clId="{87F764B3-EE46-4988-9971-1BD774EBE7B3}" dt="2025-10-07T12:05:30.849" v="2656" actId="14100"/>
          <ac:spMkLst>
            <pc:docMk/>
            <pc:sldMk cId="3111437203" sldId="486"/>
            <ac:spMk id="9" creationId="{68AF0433-67BB-5DDB-0B74-6F0611074CE1}"/>
          </ac:spMkLst>
        </pc:spChg>
        <pc:spChg chg="add mod">
          <ac:chgData name="Matteo Pagani" userId="4fcc3142559b8b11" providerId="LiveId" clId="{87F764B3-EE46-4988-9971-1BD774EBE7B3}" dt="2025-10-07T12:05:02.045" v="2599" actId="1076"/>
          <ac:spMkLst>
            <pc:docMk/>
            <pc:sldMk cId="3111437203" sldId="486"/>
            <ac:spMk id="11" creationId="{6AA7918C-F4A4-B569-7310-8CD0EDA63227}"/>
          </ac:spMkLst>
        </pc:spChg>
        <pc:spChg chg="add mod">
          <ac:chgData name="Matteo Pagani" userId="4fcc3142559b8b11" providerId="LiveId" clId="{87F764B3-EE46-4988-9971-1BD774EBE7B3}" dt="2025-10-07T12:05:02.045" v="2599" actId="1076"/>
          <ac:spMkLst>
            <pc:docMk/>
            <pc:sldMk cId="3111437203" sldId="486"/>
            <ac:spMk id="12" creationId="{71D4505B-6B5A-9DAC-04E4-193C49439096}"/>
          </ac:spMkLst>
        </pc:spChg>
        <pc:spChg chg="add mod">
          <ac:chgData name="Matteo Pagani" userId="4fcc3142559b8b11" providerId="LiveId" clId="{87F764B3-EE46-4988-9971-1BD774EBE7B3}" dt="2025-10-07T12:05:02.045" v="2599" actId="1076"/>
          <ac:spMkLst>
            <pc:docMk/>
            <pc:sldMk cId="3111437203" sldId="486"/>
            <ac:spMk id="13" creationId="{BFEAAE19-76E5-0CE6-A0DC-46C817A3BDE6}"/>
          </ac:spMkLst>
        </pc:spChg>
        <pc:spChg chg="mod">
          <ac:chgData name="Matteo Pagani" userId="4fcc3142559b8b11" providerId="LiveId" clId="{87F764B3-EE46-4988-9971-1BD774EBE7B3}" dt="2025-10-07T19:06:27.963" v="3295" actId="2711"/>
          <ac:spMkLst>
            <pc:docMk/>
            <pc:sldMk cId="3111437203" sldId="486"/>
            <ac:spMk id="14" creationId="{338B84D1-0D82-59AC-3BEB-3840D0A75374}"/>
          </ac:spMkLst>
        </pc:spChg>
        <pc:spChg chg="add mod">
          <ac:chgData name="Matteo Pagani" userId="4fcc3142559b8b11" providerId="LiveId" clId="{87F764B3-EE46-4988-9971-1BD774EBE7B3}" dt="2025-10-07T19:06:39.073" v="3297" actId="2711"/>
          <ac:spMkLst>
            <pc:docMk/>
            <pc:sldMk cId="3111437203" sldId="486"/>
            <ac:spMk id="15" creationId="{68D4AFDB-3321-FCFC-BBF1-5AEF6A2B7349}"/>
          </ac:spMkLst>
        </pc:spChg>
      </pc:sldChg>
      <pc:sldChg chg="addSp delSp modSp new mod">
        <pc:chgData name="Matteo Pagani" userId="4fcc3142559b8b11" providerId="LiveId" clId="{87F764B3-EE46-4988-9971-1BD774EBE7B3}" dt="2025-10-07T19:08:33.227" v="3324" actId="1582"/>
        <pc:sldMkLst>
          <pc:docMk/>
          <pc:sldMk cId="4215582319" sldId="487"/>
        </pc:sldMkLst>
        <pc:spChg chg="mod">
          <ac:chgData name="Matteo Pagani" userId="4fcc3142559b8b11" providerId="LiveId" clId="{87F764B3-EE46-4988-9971-1BD774EBE7B3}" dt="2025-10-07T12:26:31.924" v="2809" actId="20577"/>
          <ac:spMkLst>
            <pc:docMk/>
            <pc:sldMk cId="4215582319" sldId="487"/>
            <ac:spMk id="2" creationId="{621E5289-9DEC-C1EF-8394-2935FFB86342}"/>
          </ac:spMkLst>
        </pc:spChg>
        <pc:spChg chg="add mod">
          <ac:chgData name="Matteo Pagani" userId="4fcc3142559b8b11" providerId="LiveId" clId="{87F764B3-EE46-4988-9971-1BD774EBE7B3}" dt="2025-10-07T19:08:14.943" v="3320" actId="2711"/>
          <ac:spMkLst>
            <pc:docMk/>
            <pc:sldMk cId="4215582319" sldId="487"/>
            <ac:spMk id="34" creationId="{E82650BC-8D2A-80AC-40F4-486EDE3DE417}"/>
          </ac:spMkLst>
        </pc:spChg>
        <pc:spChg chg="mod">
          <ac:chgData name="Matteo Pagani" userId="4fcc3142559b8b11" providerId="LiveId" clId="{87F764B3-EE46-4988-9971-1BD774EBE7B3}" dt="2025-10-07T19:08:20.146" v="3321" actId="2711"/>
          <ac:spMkLst>
            <pc:docMk/>
            <pc:sldMk cId="4215582319" sldId="487"/>
            <ac:spMk id="35" creationId="{D93F24C1-B4C6-E266-CE1A-578B56CBFA0B}"/>
          </ac:spMkLst>
        </pc:spChg>
        <pc:spChg chg="mod">
          <ac:chgData name="Matteo Pagani" userId="4fcc3142559b8b11" providerId="LiveId" clId="{87F764B3-EE46-4988-9971-1BD774EBE7B3}" dt="2025-10-07T12:27:09.834" v="2853" actId="1076"/>
          <ac:spMkLst>
            <pc:docMk/>
            <pc:sldMk cId="4215582319" sldId="487"/>
            <ac:spMk id="37" creationId="{0CAF4CFA-B319-8DAE-5B13-A2F0B527ED95}"/>
          </ac:spMkLst>
        </pc:spChg>
        <pc:spChg chg="mod">
          <ac:chgData name="Matteo Pagani" userId="4fcc3142559b8b11" providerId="LiveId" clId="{87F764B3-EE46-4988-9971-1BD774EBE7B3}" dt="2025-10-07T12:26:28.975" v="2798" actId="1076"/>
          <ac:spMkLst>
            <pc:docMk/>
            <pc:sldMk cId="4215582319" sldId="487"/>
            <ac:spMk id="39" creationId="{B2655792-33A6-1821-6905-3D87110E3405}"/>
          </ac:spMkLst>
        </pc:spChg>
        <pc:spChg chg="mod">
          <ac:chgData name="Matteo Pagani" userId="4fcc3142559b8b11" providerId="LiveId" clId="{87F764B3-EE46-4988-9971-1BD774EBE7B3}" dt="2025-10-07T12:26:28.975" v="2798" actId="1076"/>
          <ac:spMkLst>
            <pc:docMk/>
            <pc:sldMk cId="4215582319" sldId="487"/>
            <ac:spMk id="40" creationId="{184A671F-8AF0-02DB-C7B4-9AE2A0ADF8E6}"/>
          </ac:spMkLst>
        </pc:spChg>
        <pc:spChg chg="mod">
          <ac:chgData name="Matteo Pagani" userId="4fcc3142559b8b11" providerId="LiveId" clId="{87F764B3-EE46-4988-9971-1BD774EBE7B3}" dt="2025-10-07T12:26:28.975" v="2798" actId="1076"/>
          <ac:spMkLst>
            <pc:docMk/>
            <pc:sldMk cId="4215582319" sldId="487"/>
            <ac:spMk id="43" creationId="{A5096EB2-4E48-5045-5895-5301FA7942DB}"/>
          </ac:spMkLst>
        </pc:spChg>
        <pc:spChg chg="mod">
          <ac:chgData name="Matteo Pagani" userId="4fcc3142559b8b11" providerId="LiveId" clId="{87F764B3-EE46-4988-9971-1BD774EBE7B3}" dt="2025-10-07T12:26:28.975" v="2798" actId="1076"/>
          <ac:spMkLst>
            <pc:docMk/>
            <pc:sldMk cId="4215582319" sldId="487"/>
            <ac:spMk id="44" creationId="{403F085F-105D-93F1-60D8-37CADC2C4057}"/>
          </ac:spMkLst>
        </pc:spChg>
        <pc:spChg chg="mod">
          <ac:chgData name="Matteo Pagani" userId="4fcc3142559b8b11" providerId="LiveId" clId="{87F764B3-EE46-4988-9971-1BD774EBE7B3}" dt="2025-10-07T12:26:28.975" v="2798" actId="1076"/>
          <ac:spMkLst>
            <pc:docMk/>
            <pc:sldMk cId="4215582319" sldId="487"/>
            <ac:spMk id="46" creationId="{1F54DF7E-6923-B02E-D3F3-668306C2F3A8}"/>
          </ac:spMkLst>
        </pc:spChg>
        <pc:spChg chg="mod">
          <ac:chgData name="Matteo Pagani" userId="4fcc3142559b8b11" providerId="LiveId" clId="{87F764B3-EE46-4988-9971-1BD774EBE7B3}" dt="2025-10-07T12:26:28.975" v="2798" actId="1076"/>
          <ac:spMkLst>
            <pc:docMk/>
            <pc:sldMk cId="4215582319" sldId="487"/>
            <ac:spMk id="47" creationId="{7A49B573-6CA7-6D83-363D-9B0EA56CBD75}"/>
          </ac:spMkLst>
        </pc:spChg>
        <pc:spChg chg="mod">
          <ac:chgData name="Matteo Pagani" userId="4fcc3142559b8b11" providerId="LiveId" clId="{87F764B3-EE46-4988-9971-1BD774EBE7B3}" dt="2025-10-07T12:26:28.975" v="2798" actId="1076"/>
          <ac:spMkLst>
            <pc:docMk/>
            <pc:sldMk cId="4215582319" sldId="487"/>
            <ac:spMk id="48" creationId="{C761B925-BFA6-0828-DAD6-98920F933E8C}"/>
          </ac:spMkLst>
        </pc:spChg>
        <pc:spChg chg="mod">
          <ac:chgData name="Matteo Pagani" userId="4fcc3142559b8b11" providerId="LiveId" clId="{87F764B3-EE46-4988-9971-1BD774EBE7B3}" dt="2025-10-07T19:08:24.016" v="3322" actId="2711"/>
          <ac:spMkLst>
            <pc:docMk/>
            <pc:sldMk cId="4215582319" sldId="487"/>
            <ac:spMk id="51" creationId="{81B70CF8-F1FA-6DF9-8DBC-65865C2AE4E1}"/>
          </ac:spMkLst>
        </pc:spChg>
        <pc:spChg chg="mod">
          <ac:chgData name="Matteo Pagani" userId="4fcc3142559b8b11" providerId="LiveId" clId="{87F764B3-EE46-4988-9971-1BD774EBE7B3}" dt="2025-10-07T12:26:28.975" v="2798" actId="1076"/>
          <ac:spMkLst>
            <pc:docMk/>
            <pc:sldMk cId="4215582319" sldId="487"/>
            <ac:spMk id="54" creationId="{2427B01B-A477-C8A7-BE96-E89D9DABC66C}"/>
          </ac:spMkLst>
        </pc:spChg>
        <pc:spChg chg="mod">
          <ac:chgData name="Matteo Pagani" userId="4fcc3142559b8b11" providerId="LiveId" clId="{87F764B3-EE46-4988-9971-1BD774EBE7B3}" dt="2025-10-07T12:26:28.975" v="2798" actId="1076"/>
          <ac:spMkLst>
            <pc:docMk/>
            <pc:sldMk cId="4215582319" sldId="487"/>
            <ac:spMk id="55" creationId="{C42B5C29-1D6A-89FF-E859-CD901D5556C1}"/>
          </ac:spMkLst>
        </pc:spChg>
        <pc:grpChg chg="mod">
          <ac:chgData name="Matteo Pagani" userId="4fcc3142559b8b11" providerId="LiveId" clId="{87F764B3-EE46-4988-9971-1BD774EBE7B3}" dt="2025-10-07T12:27:12.006" v="2854" actId="207"/>
          <ac:grpSpMkLst>
            <pc:docMk/>
            <pc:sldMk cId="4215582319" sldId="487"/>
            <ac:grpSpMk id="38" creationId="{D1FAA583-D1F7-02D0-F8FD-9FFDD6479647}"/>
          </ac:grpSpMkLst>
        </pc:grpChg>
        <pc:grpChg chg="mod">
          <ac:chgData name="Matteo Pagani" userId="4fcc3142559b8b11" providerId="LiveId" clId="{87F764B3-EE46-4988-9971-1BD774EBE7B3}" dt="2025-10-07T12:26:46.244" v="2814" actId="207"/>
          <ac:grpSpMkLst>
            <pc:docMk/>
            <pc:sldMk cId="4215582319" sldId="487"/>
            <ac:grpSpMk id="45" creationId="{D4A5FF2A-533D-99B8-7870-363E8548E64A}"/>
          </ac:grpSpMkLst>
        </pc:grpChg>
        <pc:grpChg chg="mod">
          <ac:chgData name="Matteo Pagani" userId="4fcc3142559b8b11" providerId="LiveId" clId="{87F764B3-EE46-4988-9971-1BD774EBE7B3}" dt="2025-10-07T12:27:15" v="2855" actId="207"/>
          <ac:grpSpMkLst>
            <pc:docMk/>
            <pc:sldMk cId="4215582319" sldId="487"/>
            <ac:grpSpMk id="53" creationId="{52A32B25-86E2-C5CB-4D84-C9FAE120126D}"/>
          </ac:grpSpMkLst>
        </pc:grpChg>
        <pc:cxnChg chg="mod">
          <ac:chgData name="Matteo Pagani" userId="4fcc3142559b8b11" providerId="LiveId" clId="{87F764B3-EE46-4988-9971-1BD774EBE7B3}" dt="2025-10-07T19:08:33.227" v="3324" actId="1582"/>
          <ac:cxnSpMkLst>
            <pc:docMk/>
            <pc:sldMk cId="4215582319" sldId="487"/>
            <ac:cxnSpMk id="49" creationId="{BD7C999F-12C1-2B04-FB4C-4DFA192ECC2A}"/>
          </ac:cxnSpMkLst>
        </pc:cxnChg>
        <pc:cxnChg chg="mod">
          <ac:chgData name="Matteo Pagani" userId="4fcc3142559b8b11" providerId="LiveId" clId="{87F764B3-EE46-4988-9971-1BD774EBE7B3}" dt="2025-10-07T19:08:33.227" v="3324" actId="1582"/>
          <ac:cxnSpMkLst>
            <pc:docMk/>
            <pc:sldMk cId="4215582319" sldId="487"/>
            <ac:cxnSpMk id="50" creationId="{3B4B3A5C-35F5-E709-2146-B414CEBE2E11}"/>
          </ac:cxnSpMkLst>
        </pc:cxnChg>
      </pc:sldChg>
      <pc:sldChg chg="addSp delSp modSp new mod ord">
        <pc:chgData name="Matteo Pagani" userId="4fcc3142559b8b11" providerId="LiveId" clId="{87F764B3-EE46-4988-9971-1BD774EBE7B3}" dt="2025-10-07T19:08:05.535" v="3319" actId="122"/>
        <pc:sldMkLst>
          <pc:docMk/>
          <pc:sldMk cId="3039935070" sldId="488"/>
        </pc:sldMkLst>
        <pc:spChg chg="add mod">
          <ac:chgData name="Matteo Pagani" userId="4fcc3142559b8b11" providerId="LiveId" clId="{87F764B3-EE46-4988-9971-1BD774EBE7B3}" dt="2025-10-07T12:21:15.728" v="2725"/>
          <ac:spMkLst>
            <pc:docMk/>
            <pc:sldMk cId="3039935070" sldId="488"/>
            <ac:spMk id="55" creationId="{8F3EC63B-2306-E489-2252-9DD3155A9C5C}"/>
          </ac:spMkLst>
        </pc:spChg>
        <pc:spChg chg="add mod">
          <ac:chgData name="Matteo Pagani" userId="4fcc3142559b8b11" providerId="LiveId" clId="{87F764B3-EE46-4988-9971-1BD774EBE7B3}" dt="2025-10-07T19:08:05.535" v="3319" actId="122"/>
          <ac:spMkLst>
            <pc:docMk/>
            <pc:sldMk cId="3039935070" sldId="488"/>
            <ac:spMk id="60" creationId="{4B13A3BC-D5DC-D86A-DFBD-EB076989A4EF}"/>
          </ac:spMkLst>
        </pc:spChg>
        <pc:spChg chg="add mod">
          <ac:chgData name="Matteo Pagani" userId="4fcc3142559b8b11" providerId="LiveId" clId="{87F764B3-EE46-4988-9971-1BD774EBE7B3}" dt="2025-10-07T12:21:34.512" v="2727" actId="207"/>
          <ac:spMkLst>
            <pc:docMk/>
            <pc:sldMk cId="3039935070" sldId="488"/>
            <ac:spMk id="61" creationId="{91B9CA24-86F7-248F-D227-B6178187B479}"/>
          </ac:spMkLst>
        </pc:spChg>
        <pc:spChg chg="add mod">
          <ac:chgData name="Matteo Pagani" userId="4fcc3142559b8b11" providerId="LiveId" clId="{87F764B3-EE46-4988-9971-1BD774EBE7B3}" dt="2025-10-07T19:07:29.802" v="3306" actId="113"/>
          <ac:spMkLst>
            <pc:docMk/>
            <pc:sldMk cId="3039935070" sldId="488"/>
            <ac:spMk id="63" creationId="{A52872D1-EFD4-23F6-8FDB-F24634D22D32}"/>
          </ac:spMkLst>
        </pc:spChg>
        <pc:spChg chg="add mod">
          <ac:chgData name="Matteo Pagani" userId="4fcc3142559b8b11" providerId="LiveId" clId="{87F764B3-EE46-4988-9971-1BD774EBE7B3}" dt="2025-10-07T19:07:54.420" v="3308"/>
          <ac:spMkLst>
            <pc:docMk/>
            <pc:sldMk cId="3039935070" sldId="488"/>
            <ac:spMk id="65" creationId="{69B6CC61-E58A-00CE-D839-7EFA133A6545}"/>
          </ac:spMkLst>
        </pc:spChg>
        <pc:spChg chg="add mod">
          <ac:chgData name="Matteo Pagani" userId="4fcc3142559b8b11" providerId="LiveId" clId="{87F764B3-EE46-4988-9971-1BD774EBE7B3}" dt="2025-10-07T19:07:56.628" v="3310"/>
          <ac:spMkLst>
            <pc:docMk/>
            <pc:sldMk cId="3039935070" sldId="488"/>
            <ac:spMk id="67" creationId="{47069BF5-D7B2-3DA4-9422-CA496A01B08B}"/>
          </ac:spMkLst>
        </pc:spChg>
        <pc:spChg chg="add mod">
          <ac:chgData name="Matteo Pagani" userId="4fcc3142559b8b11" providerId="LiveId" clId="{87F764B3-EE46-4988-9971-1BD774EBE7B3}" dt="2025-10-07T19:08:00.082" v="3314"/>
          <ac:spMkLst>
            <pc:docMk/>
            <pc:sldMk cId="3039935070" sldId="488"/>
            <ac:spMk id="69" creationId="{69FAF0A9-1A08-F366-9F4B-E9681B037D7B}"/>
          </ac:spMkLst>
        </pc:spChg>
        <pc:spChg chg="add mod">
          <ac:chgData name="Matteo Pagani" userId="4fcc3142559b8b11" providerId="LiveId" clId="{87F764B3-EE46-4988-9971-1BD774EBE7B3}" dt="2025-10-07T19:08:01.770" v="3316"/>
          <ac:spMkLst>
            <pc:docMk/>
            <pc:sldMk cId="3039935070" sldId="488"/>
            <ac:spMk id="71" creationId="{D5393621-DF29-0885-3359-873BE9A9B002}"/>
          </ac:spMkLst>
        </pc:spChg>
        <pc:cxnChg chg="add mod">
          <ac:chgData name="Matteo Pagani" userId="4fcc3142559b8b11" providerId="LiveId" clId="{87F764B3-EE46-4988-9971-1BD774EBE7B3}" dt="2025-10-07T12:21:15.728" v="2725"/>
          <ac:cxnSpMkLst>
            <pc:docMk/>
            <pc:sldMk cId="3039935070" sldId="488"/>
            <ac:cxnSpMk id="62" creationId="{87C6F94C-8F13-4FC0-B167-A5D0CE6F4EFE}"/>
          </ac:cxnSpMkLst>
        </pc:cxnChg>
        <pc:cxnChg chg="add mod">
          <ac:chgData name="Matteo Pagani" userId="4fcc3142559b8b11" providerId="LiveId" clId="{87F764B3-EE46-4988-9971-1BD774EBE7B3}" dt="2025-10-07T12:21:15.728" v="2725"/>
          <ac:cxnSpMkLst>
            <pc:docMk/>
            <pc:sldMk cId="3039935070" sldId="488"/>
            <ac:cxnSpMk id="70" creationId="{F2EE2C11-6447-C6A0-FB59-98BEFBF844A7}"/>
          </ac:cxnSpMkLst>
        </pc:cxnChg>
      </pc:sldChg>
      <pc:sldChg chg="modSp add mod">
        <pc:chgData name="Matteo Pagani" userId="4fcc3142559b8b11" providerId="LiveId" clId="{87F764B3-EE46-4988-9971-1BD774EBE7B3}" dt="2025-10-07T12:25:02.441" v="2794" actId="20577"/>
        <pc:sldMkLst>
          <pc:docMk/>
          <pc:sldMk cId="358211832" sldId="489"/>
        </pc:sldMkLst>
        <pc:spChg chg="mod">
          <ac:chgData name="Matteo Pagani" userId="4fcc3142559b8b11" providerId="LiveId" clId="{87F764B3-EE46-4988-9971-1BD774EBE7B3}" dt="2025-10-07T12:25:02.441" v="2794" actId="20577"/>
          <ac:spMkLst>
            <pc:docMk/>
            <pc:sldMk cId="358211832" sldId="489"/>
            <ac:spMk id="2" creationId="{72DA1893-CBD0-95F7-61FD-8414C9E375B9}"/>
          </ac:spMkLst>
        </pc:spChg>
        <pc:spChg chg="mod">
          <ac:chgData name="Matteo Pagani" userId="4fcc3142559b8b11" providerId="LiveId" clId="{87F764B3-EE46-4988-9971-1BD774EBE7B3}" dt="2025-10-07T12:22:13.909" v="2780" actId="20577"/>
          <ac:spMkLst>
            <pc:docMk/>
            <pc:sldMk cId="358211832" sldId="489"/>
            <ac:spMk id="3" creationId="{F53E95C6-78FB-5ACD-170B-CDEED520FDCF}"/>
          </ac:spMkLst>
        </pc:spChg>
        <pc:spChg chg="mod">
          <ac:chgData name="Matteo Pagani" userId="4fcc3142559b8b11" providerId="LiveId" clId="{87F764B3-EE46-4988-9971-1BD774EBE7B3}" dt="2025-10-07T12:24:45.094" v="2792" actId="20577"/>
          <ac:spMkLst>
            <pc:docMk/>
            <pc:sldMk cId="358211832" sldId="489"/>
            <ac:spMk id="4" creationId="{58D7B32E-0EAB-145C-4398-2B5ADA40440B}"/>
          </ac:spMkLst>
        </pc:spChg>
      </pc:sldChg>
      <pc:sldChg chg="modSp add del mod">
        <pc:chgData name="Matteo Pagani" userId="4fcc3142559b8b11" providerId="LiveId" clId="{87F764B3-EE46-4988-9971-1BD774EBE7B3}" dt="2025-10-14T12:42:41.783" v="3373" actId="20577"/>
        <pc:sldMkLst>
          <pc:docMk/>
          <pc:sldMk cId="3905142306" sldId="490"/>
        </pc:sldMkLst>
        <pc:spChg chg="mod">
          <ac:chgData name="Matteo Pagani" userId="4fcc3142559b8b11" providerId="LiveId" clId="{87F764B3-EE46-4988-9971-1BD774EBE7B3}" dt="2025-10-14T12:42:41.783" v="3373" actId="20577"/>
          <ac:spMkLst>
            <pc:docMk/>
            <pc:sldMk cId="3905142306" sldId="490"/>
            <ac:spMk id="2" creationId="{897A55A3-A9F7-0F19-7577-25D4E4915C47}"/>
          </ac:spMkLst>
        </pc:spChg>
        <pc:spChg chg="mod">
          <ac:chgData name="Matteo Pagani" userId="4fcc3142559b8b11" providerId="LiveId" clId="{87F764B3-EE46-4988-9971-1BD774EBE7B3}" dt="2025-10-13T12:05:45.259" v="3353" actId="21"/>
          <ac:spMkLst>
            <pc:docMk/>
            <pc:sldMk cId="3905142306" sldId="490"/>
            <ac:spMk id="4" creationId="{5CD46A75-4850-E97C-4D49-78195D2F1529}"/>
          </ac:spMkLst>
        </pc:spChg>
      </pc:sldChg>
      <pc:sldChg chg="addSp delSp modSp new mod ord delAnim modAnim">
        <pc:chgData name="Matteo Pagani" userId="4fcc3142559b8b11" providerId="LiveId" clId="{87F764B3-EE46-4988-9971-1BD774EBE7B3}" dt="2025-10-14T12:42:29.297" v="3367"/>
        <pc:sldMkLst>
          <pc:docMk/>
          <pc:sldMk cId="4294493315" sldId="2147483329"/>
        </pc:sldMkLst>
        <pc:spChg chg="mod">
          <ac:chgData name="Matteo Pagani" userId="4fcc3142559b8b11" providerId="LiveId" clId="{87F764B3-EE46-4988-9971-1BD774EBE7B3}" dt="2025-10-07T12:30:15.945" v="2938" actId="20577"/>
          <ac:spMkLst>
            <pc:docMk/>
            <pc:sldMk cId="4294493315" sldId="2147483329"/>
            <ac:spMk id="2" creationId="{DC245406-7086-D13A-F743-AE0F8E202607}"/>
          </ac:spMkLst>
        </pc:spChg>
        <pc:spChg chg="add mod">
          <ac:chgData name="Matteo Pagani" userId="4fcc3142559b8b11" providerId="LiveId" clId="{87F764B3-EE46-4988-9971-1BD774EBE7B3}" dt="2025-10-07T12:33:22.924" v="3021" actId="1076"/>
          <ac:spMkLst>
            <pc:docMk/>
            <pc:sldMk cId="4294493315" sldId="2147483329"/>
            <ac:spMk id="23" creationId="{3EFF0208-D2D2-8D1A-9E06-33384CE78CA5}"/>
          </ac:spMkLst>
        </pc:spChg>
        <pc:spChg chg="mod">
          <ac:chgData name="Matteo Pagani" userId="4fcc3142559b8b11" providerId="LiveId" clId="{87F764B3-EE46-4988-9971-1BD774EBE7B3}" dt="2025-10-07T19:08:49.168" v="3328" actId="113"/>
          <ac:spMkLst>
            <pc:docMk/>
            <pc:sldMk cId="4294493315" sldId="2147483329"/>
            <ac:spMk id="26" creationId="{4EFD6775-049C-FCB2-76B8-9CAFDE7E04B3}"/>
          </ac:spMkLst>
        </pc:spChg>
        <pc:spChg chg="add mod">
          <ac:chgData name="Matteo Pagani" userId="4fcc3142559b8b11" providerId="LiveId" clId="{87F764B3-EE46-4988-9971-1BD774EBE7B3}" dt="2025-10-07T19:08:47.067" v="3327" actId="113"/>
          <ac:spMkLst>
            <pc:docMk/>
            <pc:sldMk cId="4294493315" sldId="2147483329"/>
            <ac:spMk id="27" creationId="{495833E5-29EE-595F-490C-C6C834D85891}"/>
          </ac:spMkLst>
        </pc:spChg>
        <pc:spChg chg="mod">
          <ac:chgData name="Matteo Pagani" userId="4fcc3142559b8b11" providerId="LiveId" clId="{87F764B3-EE46-4988-9971-1BD774EBE7B3}" dt="2025-10-07T19:08:58.070" v="3330" actId="113"/>
          <ac:spMkLst>
            <pc:docMk/>
            <pc:sldMk cId="4294493315" sldId="2147483329"/>
            <ac:spMk id="28" creationId="{9AFCCEA4-CB95-06E3-3C89-4332FED9308C}"/>
          </ac:spMkLst>
        </pc:spChg>
        <pc:spChg chg="add mod">
          <ac:chgData name="Matteo Pagani" userId="4fcc3142559b8b11" providerId="LiveId" clId="{87F764B3-EE46-4988-9971-1BD774EBE7B3}" dt="2025-10-07T19:09:03.520" v="3332" actId="113"/>
          <ac:spMkLst>
            <pc:docMk/>
            <pc:sldMk cId="4294493315" sldId="2147483329"/>
            <ac:spMk id="29" creationId="{5432144A-3E99-739E-A3A2-1E5C9BA81248}"/>
          </ac:spMkLst>
        </pc:spChg>
        <pc:spChg chg="mod">
          <ac:chgData name="Matteo Pagani" userId="4fcc3142559b8b11" providerId="LiveId" clId="{87F764B3-EE46-4988-9971-1BD774EBE7B3}" dt="2025-10-07T12:29:54.826" v="2912"/>
          <ac:spMkLst>
            <pc:docMk/>
            <pc:sldMk cId="4294493315" sldId="2147483329"/>
            <ac:spMk id="34" creationId="{C903E867-D978-5321-D269-AEA7127C4F14}"/>
          </ac:spMkLst>
        </pc:spChg>
        <pc:spChg chg="mod">
          <ac:chgData name="Matteo Pagani" userId="4fcc3142559b8b11" providerId="LiveId" clId="{87F764B3-EE46-4988-9971-1BD774EBE7B3}" dt="2025-10-07T12:29:54.826" v="2912"/>
          <ac:spMkLst>
            <pc:docMk/>
            <pc:sldMk cId="4294493315" sldId="2147483329"/>
            <ac:spMk id="35" creationId="{1AF98241-276D-3E4B-4F8C-1CB9F13139FF}"/>
          </ac:spMkLst>
        </pc:spChg>
        <pc:spChg chg="mod">
          <ac:chgData name="Matteo Pagani" userId="4fcc3142559b8b11" providerId="LiveId" clId="{87F764B3-EE46-4988-9971-1BD774EBE7B3}" dt="2025-10-07T12:29:54.826" v="2912"/>
          <ac:spMkLst>
            <pc:docMk/>
            <pc:sldMk cId="4294493315" sldId="2147483329"/>
            <ac:spMk id="37" creationId="{7D7EE2E5-8E9F-04A8-10CD-697E3A40EFB0}"/>
          </ac:spMkLst>
        </pc:spChg>
        <pc:spChg chg="mod">
          <ac:chgData name="Matteo Pagani" userId="4fcc3142559b8b11" providerId="LiveId" clId="{87F764B3-EE46-4988-9971-1BD774EBE7B3}" dt="2025-10-07T12:29:54.826" v="2912"/>
          <ac:spMkLst>
            <pc:docMk/>
            <pc:sldMk cId="4294493315" sldId="2147483329"/>
            <ac:spMk id="40" creationId="{3A5BCAB2-BADF-BA6A-A27B-B7AA15577338}"/>
          </ac:spMkLst>
        </pc:spChg>
        <pc:spChg chg="mod">
          <ac:chgData name="Matteo Pagani" userId="4fcc3142559b8b11" providerId="LiveId" clId="{87F764B3-EE46-4988-9971-1BD774EBE7B3}" dt="2025-10-07T12:29:54.826" v="2912"/>
          <ac:spMkLst>
            <pc:docMk/>
            <pc:sldMk cId="4294493315" sldId="2147483329"/>
            <ac:spMk id="43" creationId="{AF7B8B73-BD94-AD8A-0A27-F47B942D00AB}"/>
          </ac:spMkLst>
        </pc:spChg>
        <pc:spChg chg="mod">
          <ac:chgData name="Matteo Pagani" userId="4fcc3142559b8b11" providerId="LiveId" clId="{87F764B3-EE46-4988-9971-1BD774EBE7B3}" dt="2025-10-07T12:29:54.826" v="2912"/>
          <ac:spMkLst>
            <pc:docMk/>
            <pc:sldMk cId="4294493315" sldId="2147483329"/>
            <ac:spMk id="44" creationId="{4CFD0658-4551-E23C-14E0-1CC0C5ED54C3}"/>
          </ac:spMkLst>
        </pc:spChg>
        <pc:grpChg chg="mod">
          <ac:chgData name="Matteo Pagani" userId="4fcc3142559b8b11" providerId="LiveId" clId="{87F764B3-EE46-4988-9971-1BD774EBE7B3}" dt="2025-10-07T12:33:22.924" v="3021" actId="1076"/>
          <ac:grpSpMkLst>
            <pc:docMk/>
            <pc:sldMk cId="4294493315" sldId="2147483329"/>
            <ac:grpSpMk id="33" creationId="{B37AE22F-2300-2402-9045-5CBEAFEC7745}"/>
          </ac:grpSpMkLst>
        </pc:grpChg>
        <pc:grpChg chg="mod">
          <ac:chgData name="Matteo Pagani" userId="4fcc3142559b8b11" providerId="LiveId" clId="{87F764B3-EE46-4988-9971-1BD774EBE7B3}" dt="2025-10-07T12:33:22.924" v="3021" actId="1076"/>
          <ac:grpSpMkLst>
            <pc:docMk/>
            <pc:sldMk cId="4294493315" sldId="2147483329"/>
            <ac:grpSpMk id="36" creationId="{2D1D0E0B-669C-44ED-0700-8CBB82A68D80}"/>
          </ac:grpSpMkLst>
        </pc:grpChg>
        <pc:grpChg chg="mod">
          <ac:chgData name="Matteo Pagani" userId="4fcc3142559b8b11" providerId="LiveId" clId="{87F764B3-EE46-4988-9971-1BD774EBE7B3}" dt="2025-10-07T12:33:22.924" v="3021" actId="1076"/>
          <ac:grpSpMkLst>
            <pc:docMk/>
            <pc:sldMk cId="4294493315" sldId="2147483329"/>
            <ac:grpSpMk id="39" creationId="{8AE35EB7-B6D6-42F5-3D14-9C645175EC40}"/>
          </ac:grpSpMkLst>
        </pc:grpChg>
        <pc:grpChg chg="mod">
          <ac:chgData name="Matteo Pagani" userId="4fcc3142559b8b11" providerId="LiveId" clId="{87F764B3-EE46-4988-9971-1BD774EBE7B3}" dt="2025-10-07T12:33:22.924" v="3021" actId="1076"/>
          <ac:grpSpMkLst>
            <pc:docMk/>
            <pc:sldMk cId="4294493315" sldId="2147483329"/>
            <ac:grpSpMk id="42" creationId="{3607FD53-1BAA-D452-8209-27DEC8AC483B}"/>
          </ac:grpSpMkLst>
        </pc:grpChg>
        <pc:picChg chg="mod">
          <ac:chgData name="Matteo Pagani" userId="4fcc3142559b8b11" providerId="LiveId" clId="{87F764B3-EE46-4988-9971-1BD774EBE7B3}" dt="2025-10-07T12:35:24.746" v="3040" actId="14100"/>
          <ac:picMkLst>
            <pc:docMk/>
            <pc:sldMk cId="4294493315" sldId="2147483329"/>
            <ac:picMk id="48" creationId="{CBC0EB58-0B34-CFA1-8648-6795A7062D06}"/>
          </ac:picMkLst>
        </pc:picChg>
        <pc:picChg chg="mod">
          <ac:chgData name="Matteo Pagani" userId="4fcc3142559b8b11" providerId="LiveId" clId="{87F764B3-EE46-4988-9971-1BD774EBE7B3}" dt="2025-10-07T12:35:08.758" v="3035" actId="1076"/>
          <ac:picMkLst>
            <pc:docMk/>
            <pc:sldMk cId="4294493315" sldId="2147483329"/>
            <ac:picMk id="49" creationId="{24E34AD5-08C3-E4D3-5CA3-4A33854DC778}"/>
          </ac:picMkLst>
        </pc:picChg>
        <pc:picChg chg="mod">
          <ac:chgData name="Matteo Pagani" userId="4fcc3142559b8b11" providerId="LiveId" clId="{87F764B3-EE46-4988-9971-1BD774EBE7B3}" dt="2025-10-07T12:35:20.412" v="3039" actId="1076"/>
          <ac:picMkLst>
            <pc:docMk/>
            <pc:sldMk cId="4294493315" sldId="2147483329"/>
            <ac:picMk id="51" creationId="{E78497E4-AACE-6093-6A0D-C6B5196867E2}"/>
          </ac:picMkLst>
        </pc:picChg>
        <pc:cxnChg chg="mod">
          <ac:chgData name="Matteo Pagani" userId="4fcc3142559b8b11" providerId="LiveId" clId="{87F764B3-EE46-4988-9971-1BD774EBE7B3}" dt="2025-10-07T12:33:19.958" v="3020" actId="1038"/>
          <ac:cxnSpMkLst>
            <pc:docMk/>
            <pc:sldMk cId="4294493315" sldId="2147483329"/>
            <ac:cxnSpMk id="31" creationId="{678A9B00-026A-9911-65E3-A52D07C69884}"/>
          </ac:cxnSpMkLst>
        </pc:cxnChg>
        <pc:cxnChg chg="mod">
          <ac:chgData name="Matteo Pagani" userId="4fcc3142559b8b11" providerId="LiveId" clId="{87F764B3-EE46-4988-9971-1BD774EBE7B3}" dt="2025-10-07T12:33:22.924" v="3021" actId="1076"/>
          <ac:cxnSpMkLst>
            <pc:docMk/>
            <pc:sldMk cId="4294493315" sldId="2147483329"/>
            <ac:cxnSpMk id="32" creationId="{2F2E9B2E-2DD0-5BAF-237D-C20B0A6FA54E}"/>
          </ac:cxnSpMkLst>
        </pc:cxnChg>
      </pc:sldChg>
      <pc:sldChg chg="addSp delSp modSp new mod ord">
        <pc:chgData name="Matteo Pagani" userId="4fcc3142559b8b11" providerId="LiveId" clId="{87F764B3-EE46-4988-9971-1BD774EBE7B3}" dt="2025-10-14T12:42:33.875" v="3369"/>
        <pc:sldMkLst>
          <pc:docMk/>
          <pc:sldMk cId="601389864" sldId="2147483330"/>
        </pc:sldMkLst>
        <pc:spChg chg="add mod">
          <ac:chgData name="Matteo Pagani" userId="4fcc3142559b8b11" providerId="LiveId" clId="{87F764B3-EE46-4988-9971-1BD774EBE7B3}" dt="2025-10-07T12:32:50.084" v="3009" actId="1076"/>
          <ac:spMkLst>
            <pc:docMk/>
            <pc:sldMk cId="601389864" sldId="2147483330"/>
            <ac:spMk id="4" creationId="{25A60FFF-A667-1585-33AA-110CF7990F11}"/>
          </ac:spMkLst>
        </pc:spChg>
        <pc:spChg chg="mod">
          <ac:chgData name="Matteo Pagani" userId="4fcc3142559b8b11" providerId="LiveId" clId="{87F764B3-EE46-4988-9971-1BD774EBE7B3}" dt="2025-10-07T19:09:17.905" v="3333" actId="2711"/>
          <ac:spMkLst>
            <pc:docMk/>
            <pc:sldMk cId="601389864" sldId="2147483330"/>
            <ac:spMk id="9" creationId="{6710C76F-BE5B-5958-C13A-490B07B853D7}"/>
          </ac:spMkLst>
        </pc:spChg>
        <pc:spChg chg="mod">
          <ac:chgData name="Matteo Pagani" userId="4fcc3142559b8b11" providerId="LiveId" clId="{87F764B3-EE46-4988-9971-1BD774EBE7B3}" dt="2025-10-07T19:09:17.905" v="3333" actId="2711"/>
          <ac:spMkLst>
            <pc:docMk/>
            <pc:sldMk cId="601389864" sldId="2147483330"/>
            <ac:spMk id="14" creationId="{B4313D2A-F505-3EB3-24A4-465F0C9ED9D8}"/>
          </ac:spMkLst>
        </pc:spChg>
        <pc:spChg chg="mod">
          <ac:chgData name="Matteo Pagani" userId="4fcc3142559b8b11" providerId="LiveId" clId="{87F764B3-EE46-4988-9971-1BD774EBE7B3}" dt="2025-10-07T19:09:23.326" v="3334" actId="404"/>
          <ac:spMkLst>
            <pc:docMk/>
            <pc:sldMk cId="601389864" sldId="2147483330"/>
            <ac:spMk id="21" creationId="{AA7578C8-A482-52B5-1221-0E1BF0A395A2}"/>
          </ac:spMkLst>
        </pc:spChg>
        <pc:spChg chg="mod">
          <ac:chgData name="Matteo Pagani" userId="4fcc3142559b8b11" providerId="LiveId" clId="{87F764B3-EE46-4988-9971-1BD774EBE7B3}" dt="2025-10-07T12:32:45.965" v="3007" actId="207"/>
          <ac:spMkLst>
            <pc:docMk/>
            <pc:sldMk cId="601389864" sldId="2147483330"/>
            <ac:spMk id="22" creationId="{AC68CA65-DD91-F494-E09F-390AD07A7846}"/>
          </ac:spMkLst>
        </pc:spChg>
        <pc:spChg chg="mod">
          <ac:chgData name="Matteo Pagani" userId="4fcc3142559b8b11" providerId="LiveId" clId="{87F764B3-EE46-4988-9971-1BD774EBE7B3}" dt="2025-10-07T19:09:17.905" v="3333" actId="2711"/>
          <ac:spMkLst>
            <pc:docMk/>
            <pc:sldMk cId="601389864" sldId="2147483330"/>
            <ac:spMk id="23" creationId="{FF488E0A-BDB5-1597-FA48-ACA843272FB0}"/>
          </ac:spMkLst>
        </pc:spChg>
        <pc:spChg chg="mod">
          <ac:chgData name="Matteo Pagani" userId="4fcc3142559b8b11" providerId="LiveId" clId="{87F764B3-EE46-4988-9971-1BD774EBE7B3}" dt="2025-10-07T19:09:17.905" v="3333" actId="2711"/>
          <ac:spMkLst>
            <pc:docMk/>
            <pc:sldMk cId="601389864" sldId="2147483330"/>
            <ac:spMk id="25" creationId="{B083A512-65E6-A42F-4FFB-891BB23E2614}"/>
          </ac:spMkLst>
        </pc:spChg>
        <pc:spChg chg="mod">
          <ac:chgData name="Matteo Pagani" userId="4fcc3142559b8b11" providerId="LiveId" clId="{87F764B3-EE46-4988-9971-1BD774EBE7B3}" dt="2025-10-07T19:09:17.905" v="3333" actId="2711"/>
          <ac:spMkLst>
            <pc:docMk/>
            <pc:sldMk cId="601389864" sldId="2147483330"/>
            <ac:spMk id="26" creationId="{0A2241E9-8281-E360-AD66-C4884C5DD1B4}"/>
          </ac:spMkLst>
        </pc:spChg>
        <pc:spChg chg="mod">
          <ac:chgData name="Matteo Pagani" userId="4fcc3142559b8b11" providerId="LiveId" clId="{87F764B3-EE46-4988-9971-1BD774EBE7B3}" dt="2025-10-07T12:32:51.580" v="3010" actId="207"/>
          <ac:spMkLst>
            <pc:docMk/>
            <pc:sldMk cId="601389864" sldId="2147483330"/>
            <ac:spMk id="33" creationId="{727717FC-9656-4A3E-6C40-F46077862DED}"/>
          </ac:spMkLst>
        </pc:spChg>
        <pc:spChg chg="mod">
          <ac:chgData name="Matteo Pagani" userId="4fcc3142559b8b11" providerId="LiveId" clId="{87F764B3-EE46-4988-9971-1BD774EBE7B3}" dt="2025-10-07T19:09:17.905" v="3333" actId="2711"/>
          <ac:spMkLst>
            <pc:docMk/>
            <pc:sldMk cId="601389864" sldId="2147483330"/>
            <ac:spMk id="34" creationId="{DA48E4BB-D7B6-CB82-EC28-9D28E01E0CAF}"/>
          </ac:spMkLst>
        </pc:spChg>
        <pc:spChg chg="mod">
          <ac:chgData name="Matteo Pagani" userId="4fcc3142559b8b11" providerId="LiveId" clId="{87F764B3-EE46-4988-9971-1BD774EBE7B3}" dt="2025-10-07T19:09:17.905" v="3333" actId="2711"/>
          <ac:spMkLst>
            <pc:docMk/>
            <pc:sldMk cId="601389864" sldId="2147483330"/>
            <ac:spMk id="35" creationId="{4EFD816C-0623-7979-624F-9CDA09DF59BF}"/>
          </ac:spMkLst>
        </pc:spChg>
        <pc:spChg chg="mod">
          <ac:chgData name="Matteo Pagani" userId="4fcc3142559b8b11" providerId="LiveId" clId="{87F764B3-EE46-4988-9971-1BD774EBE7B3}" dt="2025-10-07T19:09:17.905" v="3333" actId="2711"/>
          <ac:spMkLst>
            <pc:docMk/>
            <pc:sldMk cId="601389864" sldId="2147483330"/>
            <ac:spMk id="36" creationId="{9E68EEC5-50DA-017E-F150-C340CDC44CD0}"/>
          </ac:spMkLst>
        </pc:spChg>
        <pc:spChg chg="mod">
          <ac:chgData name="Matteo Pagani" userId="4fcc3142559b8b11" providerId="LiveId" clId="{87F764B3-EE46-4988-9971-1BD774EBE7B3}" dt="2025-10-07T19:09:17.905" v="3333" actId="2711"/>
          <ac:spMkLst>
            <pc:docMk/>
            <pc:sldMk cId="601389864" sldId="2147483330"/>
            <ac:spMk id="39" creationId="{5E4E95C4-48CD-7731-78BE-20B481035648}"/>
          </ac:spMkLst>
        </pc:spChg>
        <pc:grpChg chg="mod">
          <ac:chgData name="Matteo Pagani" userId="4fcc3142559b8b11" providerId="LiveId" clId="{87F764B3-EE46-4988-9971-1BD774EBE7B3}" dt="2025-10-07T12:32:50.084" v="3009" actId="1076"/>
          <ac:grpSpMkLst>
            <pc:docMk/>
            <pc:sldMk cId="601389864" sldId="2147483330"/>
            <ac:grpSpMk id="5" creationId="{5646EF5A-BADC-FEC4-1EFD-2286E789771D}"/>
          </ac:grpSpMkLst>
        </pc:grpChg>
      </pc:sldChg>
      <pc:sldChg chg="modSp add mod ord">
        <pc:chgData name="Matteo Pagani" userId="4fcc3142559b8b11" providerId="LiveId" clId="{87F764B3-EE46-4988-9971-1BD774EBE7B3}" dt="2025-10-14T12:42:39.465" v="3372" actId="20577"/>
        <pc:sldMkLst>
          <pc:docMk/>
          <pc:sldMk cId="914899920" sldId="2147483331"/>
        </pc:sldMkLst>
        <pc:spChg chg="mod">
          <ac:chgData name="Matteo Pagani" userId="4fcc3142559b8b11" providerId="LiveId" clId="{87F764B3-EE46-4988-9971-1BD774EBE7B3}" dt="2025-10-14T12:42:39.465" v="3372" actId="20577"/>
          <ac:spMkLst>
            <pc:docMk/>
            <pc:sldMk cId="914899920" sldId="2147483331"/>
            <ac:spMk id="2" creationId="{7AC63730-EDDC-9FFF-BB7F-782E8E7A2D4B}"/>
          </ac:spMkLst>
        </pc:spChg>
        <pc:spChg chg="mod">
          <ac:chgData name="Matteo Pagani" userId="4fcc3142559b8b11" providerId="LiveId" clId="{87F764B3-EE46-4988-9971-1BD774EBE7B3}" dt="2025-10-07T12:36:11.775" v="3134" actId="20577"/>
          <ac:spMkLst>
            <pc:docMk/>
            <pc:sldMk cId="914899920" sldId="2147483331"/>
            <ac:spMk id="3" creationId="{7C66F35A-CB63-A0AF-0DEB-A9988B68E6D0}"/>
          </ac:spMkLst>
        </pc:spChg>
        <pc:spChg chg="mod">
          <ac:chgData name="Matteo Pagani" userId="4fcc3142559b8b11" providerId="LiveId" clId="{87F764B3-EE46-4988-9971-1BD774EBE7B3}" dt="2025-10-13T12:05:43.271" v="3352" actId="20577"/>
          <ac:spMkLst>
            <pc:docMk/>
            <pc:sldMk cId="914899920" sldId="2147483331"/>
            <ac:spMk id="4" creationId="{A02205EC-B2B7-DF23-8B78-972D8316EE28}"/>
          </ac:spMkLst>
        </pc:spChg>
      </pc:sldChg>
      <pc:sldChg chg="addSp modSp add mod">
        <pc:chgData name="Matteo Pagani" userId="4fcc3142559b8b11" providerId="LiveId" clId="{87F764B3-EE46-4988-9971-1BD774EBE7B3}" dt="2025-10-10T20:30:23.484" v="3346" actId="1076"/>
        <pc:sldMkLst>
          <pc:docMk/>
          <pc:sldMk cId="2939439222" sldId="2147483332"/>
        </pc:sldMkLst>
        <pc:spChg chg="mod">
          <ac:chgData name="Matteo Pagani" userId="4fcc3142559b8b11" providerId="LiveId" clId="{87F764B3-EE46-4988-9971-1BD774EBE7B3}" dt="2025-10-10T20:30:23.484" v="3346" actId="1076"/>
          <ac:spMkLst>
            <pc:docMk/>
            <pc:sldMk cId="2939439222" sldId="2147483332"/>
            <ac:spMk id="2" creationId="{A1141CA8-1A49-27F4-D6A0-68A9149B4B09}"/>
          </ac:spMkLst>
        </pc:spChg>
        <pc:spChg chg="add mod">
          <ac:chgData name="Matteo Pagani" userId="4fcc3142559b8b11" providerId="LiveId" clId="{87F764B3-EE46-4988-9971-1BD774EBE7B3}" dt="2025-10-07T12:49:52.392" v="3220" actId="1076"/>
          <ac:spMkLst>
            <pc:docMk/>
            <pc:sldMk cId="2939439222" sldId="2147483332"/>
            <ac:spMk id="6" creationId="{F50D8D32-3FB0-8964-EC9E-056848E5D70A}"/>
          </ac:spMkLst>
        </pc:spChg>
        <pc:spChg chg="add mod">
          <ac:chgData name="Matteo Pagani" userId="4fcc3142559b8b11" providerId="LiveId" clId="{87F764B3-EE46-4988-9971-1BD774EBE7B3}" dt="2025-10-07T12:49:51.013" v="3219" actId="1076"/>
          <ac:spMkLst>
            <pc:docMk/>
            <pc:sldMk cId="2939439222" sldId="2147483332"/>
            <ac:spMk id="7" creationId="{AC19C008-75C0-AB17-4F30-214B933C128A}"/>
          </ac:spMkLst>
        </pc:spChg>
        <pc:spChg chg="mod">
          <ac:chgData name="Matteo Pagani" userId="4fcc3142559b8b11" providerId="LiveId" clId="{87F764B3-EE46-4988-9971-1BD774EBE7B3}" dt="2025-10-07T12:49:20.643" v="3154" actId="1076"/>
          <ac:spMkLst>
            <pc:docMk/>
            <pc:sldMk cId="2939439222" sldId="2147483332"/>
            <ac:spMk id="40" creationId="{8CFDB769-2DC3-7C6A-415C-FF60B2CADC72}"/>
          </ac:spMkLst>
        </pc:spChg>
        <pc:spChg chg="mod">
          <ac:chgData name="Matteo Pagani" userId="4fcc3142559b8b11" providerId="LiveId" clId="{87F764B3-EE46-4988-9971-1BD774EBE7B3}" dt="2025-10-07T12:49:20.643" v="3154" actId="1076"/>
          <ac:spMkLst>
            <pc:docMk/>
            <pc:sldMk cId="2939439222" sldId="2147483332"/>
            <ac:spMk id="41" creationId="{43809F8A-B702-6C81-BA18-C3828CBC8912}"/>
          </ac:spMkLst>
        </pc:spChg>
        <pc:spChg chg="mod">
          <ac:chgData name="Matteo Pagani" userId="4fcc3142559b8b11" providerId="LiveId" clId="{87F764B3-EE46-4988-9971-1BD774EBE7B3}" dt="2025-10-07T19:09:35.386" v="3335" actId="1076"/>
          <ac:spMkLst>
            <pc:docMk/>
            <pc:sldMk cId="2939439222" sldId="2147483332"/>
            <ac:spMk id="43" creationId="{CC80F4F4-75C3-F66A-28D9-7B2268730D82}"/>
          </ac:spMkLst>
        </pc:spChg>
        <pc:spChg chg="mod">
          <ac:chgData name="Matteo Pagani" userId="4fcc3142559b8b11" providerId="LiveId" clId="{87F764B3-EE46-4988-9971-1BD774EBE7B3}" dt="2025-10-07T12:49:09.259" v="3151"/>
          <ac:spMkLst>
            <pc:docMk/>
            <pc:sldMk cId="2939439222" sldId="2147483332"/>
            <ac:spMk id="46" creationId="{D59ACBE8-A5AF-1A50-4E44-DF27C5209F0F}"/>
          </ac:spMkLst>
        </pc:spChg>
        <pc:spChg chg="mod">
          <ac:chgData name="Matteo Pagani" userId="4fcc3142559b8b11" providerId="LiveId" clId="{87F764B3-EE46-4988-9971-1BD774EBE7B3}" dt="2025-10-07T12:49:06.492" v="3150" actId="1076"/>
          <ac:spMkLst>
            <pc:docMk/>
            <pc:sldMk cId="2939439222" sldId="2147483332"/>
            <ac:spMk id="47" creationId="{EBE57FA0-623E-078A-31A8-D6AA3FAE7CF9}"/>
          </ac:spMkLst>
        </pc:spChg>
        <pc:spChg chg="mod">
          <ac:chgData name="Matteo Pagani" userId="4fcc3142559b8b11" providerId="LiveId" clId="{87F764B3-EE46-4988-9971-1BD774EBE7B3}" dt="2025-10-07T12:49:06.492" v="3150" actId="1076"/>
          <ac:spMkLst>
            <pc:docMk/>
            <pc:sldMk cId="2939439222" sldId="2147483332"/>
            <ac:spMk id="48" creationId="{89257C9A-1793-E389-7DD4-D5E711FABA94}"/>
          </ac:spMkLst>
        </pc:spChg>
        <pc:spChg chg="mod">
          <ac:chgData name="Matteo Pagani" userId="4fcc3142559b8b11" providerId="LiveId" clId="{87F764B3-EE46-4988-9971-1BD774EBE7B3}" dt="2025-10-07T12:49:06.492" v="3150" actId="1076"/>
          <ac:spMkLst>
            <pc:docMk/>
            <pc:sldMk cId="2939439222" sldId="2147483332"/>
            <ac:spMk id="49" creationId="{9A411AAA-36B6-BFD0-80FF-B0A5D0F86237}"/>
          </ac:spMkLst>
        </pc:spChg>
        <pc:picChg chg="add mod">
          <ac:chgData name="Matteo Pagani" userId="4fcc3142559b8b11" providerId="LiveId" clId="{87F764B3-EE46-4988-9971-1BD774EBE7B3}" dt="2025-10-07T12:49:24.476" v="3156" actId="1076"/>
          <ac:picMkLst>
            <pc:docMk/>
            <pc:sldMk cId="2939439222" sldId="2147483332"/>
            <ac:picMk id="3" creationId="{D9B9B354-BE92-47E8-14B8-20A00497EB02}"/>
          </ac:picMkLst>
        </pc:picChg>
        <pc:picChg chg="add mod">
          <ac:chgData name="Matteo Pagani" userId="4fcc3142559b8b11" providerId="LiveId" clId="{87F764B3-EE46-4988-9971-1BD774EBE7B3}" dt="2025-10-07T12:48:44.817" v="3141" actId="1076"/>
          <ac:picMkLst>
            <pc:docMk/>
            <pc:sldMk cId="2939439222" sldId="2147483332"/>
            <ac:picMk id="4" creationId="{5E441BAA-ED66-A02A-FE8E-657CA0525D82}"/>
          </ac:picMkLst>
        </pc:picChg>
        <pc:picChg chg="add mod">
          <ac:chgData name="Matteo Pagani" userId="4fcc3142559b8b11" providerId="LiveId" clId="{87F764B3-EE46-4988-9971-1BD774EBE7B3}" dt="2025-10-07T12:48:58.789" v="3149" actId="1076"/>
          <ac:picMkLst>
            <pc:docMk/>
            <pc:sldMk cId="2939439222" sldId="2147483332"/>
            <ac:picMk id="5" creationId="{0154E71B-5E2B-DB85-B74B-D4B0E0F768E1}"/>
          </ac:picMkLst>
        </pc:picChg>
        <pc:picChg chg="add mod modCrop">
          <ac:chgData name="Matteo Pagani" userId="4fcc3142559b8b11" providerId="LiveId" clId="{87F764B3-EE46-4988-9971-1BD774EBE7B3}" dt="2025-10-07T12:50:41.347" v="3245" actId="1035"/>
          <ac:picMkLst>
            <pc:docMk/>
            <pc:sldMk cId="2939439222" sldId="2147483332"/>
            <ac:picMk id="8" creationId="{AB9D016B-2922-472E-56D9-05D5B4E142B3}"/>
          </ac:picMkLst>
        </pc:picChg>
        <pc:picChg chg="add mod">
          <ac:chgData name="Matteo Pagani" userId="4fcc3142559b8b11" providerId="LiveId" clId="{87F764B3-EE46-4988-9971-1BD774EBE7B3}" dt="2025-10-07T12:50:48.325" v="3247" actId="1076"/>
          <ac:picMkLst>
            <pc:docMk/>
            <pc:sldMk cId="2939439222" sldId="2147483332"/>
            <ac:picMk id="9" creationId="{89CE6C33-42B7-62B8-D7AA-AB8E0BB962AD}"/>
          </ac:picMkLst>
        </pc:picChg>
        <pc:picChg chg="add mod">
          <ac:chgData name="Matteo Pagani" userId="4fcc3142559b8b11" providerId="LiveId" clId="{87F764B3-EE46-4988-9971-1BD774EBE7B3}" dt="2025-10-07T12:51:00.459" v="3250" actId="14100"/>
          <ac:picMkLst>
            <pc:docMk/>
            <pc:sldMk cId="2939439222" sldId="2147483332"/>
            <ac:picMk id="10" creationId="{9C3562AB-C4EE-BD3C-173E-B5B84E0612CC}"/>
          </ac:picMkLst>
        </pc:picChg>
      </pc:sldChg>
      <pc:sldChg chg="delSp add mod">
        <pc:chgData name="Matteo Pagani" userId="4fcc3142559b8b11" providerId="LiveId" clId="{87F764B3-EE46-4988-9971-1BD774EBE7B3}" dt="2025-10-07T19:29:43.784" v="3336" actId="478"/>
        <pc:sldMkLst>
          <pc:docMk/>
          <pc:sldMk cId="1404393433" sldId="2147483333"/>
        </pc:sldMkLst>
      </pc:sldChg>
      <pc:sldChg chg="modSp new mod">
        <pc:chgData name="Matteo Pagani" userId="4fcc3142559b8b11" providerId="LiveId" clId="{87F764B3-EE46-4988-9971-1BD774EBE7B3}" dt="2025-10-07T12:51:13.702" v="3264" actId="20577"/>
        <pc:sldMkLst>
          <pc:docMk/>
          <pc:sldMk cId="4166640989" sldId="2147483334"/>
        </pc:sldMkLst>
        <pc:spChg chg="mod">
          <ac:chgData name="Matteo Pagani" userId="4fcc3142559b8b11" providerId="LiveId" clId="{87F764B3-EE46-4988-9971-1BD774EBE7B3}" dt="2025-10-07T12:51:13.702" v="3264" actId="20577"/>
          <ac:spMkLst>
            <pc:docMk/>
            <pc:sldMk cId="4166640989" sldId="2147483334"/>
            <ac:spMk id="2" creationId="{814A2A01-2ED2-EBEC-AACE-CE0C7A3BBB39}"/>
          </ac:spMkLst>
        </pc:spChg>
      </pc:sldChg>
      <pc:sldMasterChg chg="delSldLayout modSldLayout">
        <pc:chgData name="Matteo Pagani" userId="4fcc3142559b8b11" providerId="LiveId" clId="{87F764B3-EE46-4988-9971-1BD774EBE7B3}" dt="2025-10-07T12:51:07.399" v="3251" actId="47"/>
        <pc:sldMasterMkLst>
          <pc:docMk/>
          <pc:sldMasterMk cId="0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21fe0808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21fe0808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Multi-Agent System (MAS) is a type of computer system where multiple independent entities, called agents, work together or compete in a shared environment to reach their goals. Unlike single-agent systems, where one agent handles tasks alone, MAS involves several agents interacting with each other and their surroundings.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"Each agent is a specialized team member with its own abilities, knowledge, and goals. Think language models, data analysis tools, or specialized processors. They're autonomous - they make their own decisions within their role."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"The magic happens when agents communicate and collaborate. They share information, divide tasks based on strengths, and coordinate efforts. Sometimes they even compete to find the best solution."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"Like customer service - one agent understands questions, another searches databases, a third crafts responses. Together, they're much more effective than working alone."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BD427-8304-4799-BB2C-EC4262ACC8B7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504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21fe0808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821fe0808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21fe0808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821fe0808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21fe0808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821fe0808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21fe0808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821fe0808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5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jpe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4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5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4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4.jpe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" name="Google Shape;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2900" y="4085525"/>
            <a:ext cx="1034550" cy="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2"/>
          <p:cNvPicPr preferRelativeResize="0"/>
          <p:nvPr/>
        </p:nvPicPr>
        <p:blipFill rotWithShape="1">
          <a:blip r:embed="rId4">
            <a:alphaModFix/>
          </a:blip>
          <a:srcRect t="53115"/>
          <a:stretch/>
        </p:blipFill>
        <p:spPr>
          <a:xfrm>
            <a:off x="241575" y="60395"/>
            <a:ext cx="839475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4625" y="303030"/>
            <a:ext cx="548700" cy="34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64876" y="352200"/>
            <a:ext cx="830523" cy="7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1575" y="3702100"/>
            <a:ext cx="1209875" cy="12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63748" y="1238537"/>
            <a:ext cx="5216502" cy="5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64038" y="2192863"/>
            <a:ext cx="4815923" cy="1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195525" y="597600"/>
            <a:ext cx="722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1251800" y="1717200"/>
            <a:ext cx="7220700" cy="2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0" y="-4025"/>
            <a:ext cx="894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125" y="219930"/>
            <a:ext cx="548700" cy="4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5" y="756449"/>
            <a:ext cx="407175" cy="15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t="16415" r="25476"/>
          <a:stretch/>
        </p:blipFill>
        <p:spPr>
          <a:xfrm rot="5400000">
            <a:off x="146724" y="3272225"/>
            <a:ext cx="842601" cy="57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438" y="2688150"/>
            <a:ext cx="496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title="lOGO SHORT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930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3600450"/>
            <a:ext cx="1371600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1714500"/>
            <a:ext cx="2249424" cy="17145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37104" y="3599557"/>
            <a:ext cx="1371600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298192" y="1714500"/>
            <a:ext cx="2249424" cy="17145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35296" y="3599558"/>
            <a:ext cx="1371600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596384" y="1714500"/>
            <a:ext cx="2249424" cy="17145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33488" y="3599557"/>
            <a:ext cx="1371600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94576" y="1714500"/>
            <a:ext cx="2249424" cy="17145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795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930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9456" y="3600450"/>
            <a:ext cx="1351026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1714500"/>
            <a:ext cx="1789938" cy="17145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57972" y="3599557"/>
            <a:ext cx="1351026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1838516" y="1714500"/>
            <a:ext cx="1789938" cy="17145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6487" y="3599558"/>
            <a:ext cx="1351026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3677031" y="1714500"/>
            <a:ext cx="1789938" cy="17145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35003" y="3599557"/>
            <a:ext cx="1351026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515547" y="1714500"/>
            <a:ext cx="1789938" cy="17145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73518" y="3599557"/>
            <a:ext cx="1351026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354062" y="1714500"/>
            <a:ext cx="1789938" cy="17145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8870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52311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1528430" y="1714500"/>
            <a:ext cx="1735074" cy="173507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430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704463" y="1714500"/>
            <a:ext cx="1735074" cy="173507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04463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880497" y="1714500"/>
            <a:ext cx="1735074" cy="173507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80497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82016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7844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38150" y="1714500"/>
            <a:ext cx="1735074" cy="173507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0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615438" y="1714500"/>
            <a:ext cx="1735074" cy="173507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15438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4792725" y="1714500"/>
            <a:ext cx="1735074" cy="173507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2725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970013" y="1714500"/>
            <a:ext cx="1735074" cy="173507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70013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5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7844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38150" y="1714500"/>
            <a:ext cx="1303020" cy="130302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75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0" y="3176588"/>
            <a:ext cx="1303020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179130" y="1714500"/>
            <a:ext cx="1303020" cy="130302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75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79130" y="3176588"/>
            <a:ext cx="1303020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3920490" y="1714500"/>
            <a:ext cx="1303020" cy="130302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75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20490" y="3176588"/>
            <a:ext cx="1303020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661089" y="1714500"/>
            <a:ext cx="1303020" cy="130302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75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61089" y="3176588"/>
            <a:ext cx="1303020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7402067" y="1714500"/>
            <a:ext cx="1303020" cy="130302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75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02067" y="3176588"/>
            <a:ext cx="1303020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546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13" y="1732359"/>
            <a:ext cx="2386520" cy="4154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7075" y="1732360"/>
            <a:ext cx="5439966" cy="323165"/>
          </a:xfrm>
        </p:spPr>
        <p:txBody>
          <a:bodyPr anchor="t"/>
          <a:lstStyle>
            <a:lvl1pPr marL="173831" indent="-173831">
              <a:spcAft>
                <a:spcPts val="45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8912" y="1514475"/>
            <a:ext cx="2386584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893" y="1514475"/>
            <a:ext cx="5441149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0246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2362811"/>
            <a:ext cx="2386520" cy="415498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6416" y="2408977"/>
            <a:ext cx="5000625" cy="323165"/>
          </a:xfrm>
        </p:spPr>
        <p:txBody>
          <a:bodyPr anchor="ctr"/>
          <a:lstStyle>
            <a:lvl1pPr marL="173831" indent="-173831">
              <a:spcAft>
                <a:spcPts val="45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267075" y="1933575"/>
            <a:ext cx="0" cy="127635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521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077516"/>
            <a:ext cx="9144000" cy="406598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77516"/>
            <a:ext cx="2841269" cy="369204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574483"/>
            <a:ext cx="8263890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tabLst>
                <a:tab pos="258366" algn="l"/>
              </a:tabLst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tabLst>
                <a:tab pos="427435" algn="l"/>
              </a:tabLst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tabLst>
                <a:tab pos="600075" algn="l"/>
              </a:tabLst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tabLst>
                <a:tab pos="771525" algn="l"/>
              </a:tabLst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1924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793" y="923011"/>
            <a:ext cx="8263890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71398" indent="0">
              <a:buNone/>
              <a:defRPr sz="18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120353"/>
            <a:ext cx="9144000" cy="302314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120354"/>
            <a:ext cx="2841269" cy="369204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792" y="2618414"/>
            <a:ext cx="8263890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81330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9144000" cy="302314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168436"/>
            <a:ext cx="8263890" cy="36933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2841269" cy="369204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792" y="495381"/>
            <a:ext cx="8263890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3364" y="3747379"/>
            <a:ext cx="8263890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71398" indent="0">
              <a:buNone/>
              <a:defRPr sz="18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48293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E24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4">
            <a:alphaModFix/>
          </a:blip>
          <a:srcRect b="49258"/>
          <a:stretch/>
        </p:blipFill>
        <p:spPr>
          <a:xfrm>
            <a:off x="315663" y="4052300"/>
            <a:ext cx="2150699" cy="109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 rotWithShape="1">
          <a:blip r:embed="rId5">
            <a:alphaModFix/>
          </a:blip>
          <a:srcRect t="45590"/>
          <a:stretch/>
        </p:blipFill>
        <p:spPr>
          <a:xfrm>
            <a:off x="776475" y="0"/>
            <a:ext cx="1229075" cy="5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64025" y="810700"/>
            <a:ext cx="1084300" cy="9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7874" y="295350"/>
            <a:ext cx="604600" cy="6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18500" y="3991934"/>
            <a:ext cx="1229076" cy="74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50875" y="3742675"/>
            <a:ext cx="909225" cy="339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/>
          <p:nvPr/>
        </p:nvSpPr>
        <p:spPr>
          <a:xfrm>
            <a:off x="3659466" y="2678753"/>
            <a:ext cx="2055000" cy="558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3544500" y="2563787"/>
            <a:ext cx="2055000" cy="5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3629850" y="2507225"/>
            <a:ext cx="18843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GB" sz="29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Thanks!</a:t>
            </a:r>
            <a:endParaRPr sz="2900" b="1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63748" y="1598362"/>
            <a:ext cx="5216502" cy="5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342901"/>
            <a:ext cx="3030665" cy="36933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1724" y="1003604"/>
            <a:ext cx="3030139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  <a:defRPr sz="18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5"/>
              </a:spcBef>
              <a:spcAft>
                <a:spcPts val="45"/>
              </a:spcAft>
              <a:buNone/>
              <a:defRPr sz="18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04488" y="0"/>
            <a:ext cx="5239512" cy="51435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8822" y="0"/>
            <a:ext cx="2841269" cy="415370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544" y="531890"/>
            <a:ext cx="4351471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83032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5239512" cy="51435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62" y="342901"/>
            <a:ext cx="3023425" cy="36933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2841269" cy="415370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50" y="529508"/>
            <a:ext cx="4364831" cy="276999"/>
          </a:xfrm>
        </p:spPr>
        <p:txBody>
          <a:bodyPr/>
          <a:lstStyle>
            <a:lvl1pPr marL="0" indent="0">
              <a:buNone/>
              <a:defRPr sz="18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1662" y="1002506"/>
            <a:ext cx="3025379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  <a:defRPr sz="18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5"/>
              </a:spcBef>
              <a:spcAft>
                <a:spcPts val="45"/>
              </a:spcAft>
              <a:buNone/>
              <a:defRPr sz="18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10954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45" y="250"/>
            <a:ext cx="9143111" cy="514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33367"/>
            <a:ext cx="4663440" cy="4154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0" kern="1200" cap="none" spc="-38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663440" cy="18466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8758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33367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0" kern="1200" cap="none" spc="-38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6858000" cy="18466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300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35306"/>
            <a:ext cx="5006340" cy="4154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0" kern="1200" cap="none" spc="-38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0300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35306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0" kern="1200" cap="none" spc="-38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499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0909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707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47618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2" name="Google Shape;102;p11"/>
          <p:cNvPicPr preferRelativeResize="0"/>
          <p:nvPr/>
        </p:nvPicPr>
        <p:blipFill rotWithShape="1">
          <a:blip r:embed="rId3">
            <a:alphaModFix/>
          </a:blip>
          <a:srcRect b="49258"/>
          <a:stretch/>
        </p:blipFill>
        <p:spPr>
          <a:xfrm>
            <a:off x="315663" y="4052300"/>
            <a:ext cx="2150699" cy="109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1"/>
          <p:cNvPicPr preferRelativeResize="0"/>
          <p:nvPr/>
        </p:nvPicPr>
        <p:blipFill rotWithShape="1">
          <a:blip r:embed="rId4">
            <a:alphaModFix/>
          </a:blip>
          <a:srcRect t="45590"/>
          <a:stretch/>
        </p:blipFill>
        <p:spPr>
          <a:xfrm>
            <a:off x="776475" y="0"/>
            <a:ext cx="1229075" cy="5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64025" y="810700"/>
            <a:ext cx="1084300" cy="92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7874" y="295350"/>
            <a:ext cx="604600" cy="6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18500" y="3991934"/>
            <a:ext cx="1229076" cy="74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50875" y="3742675"/>
            <a:ext cx="909225" cy="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63748" y="2031087"/>
            <a:ext cx="5216502" cy="5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3126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BA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A5DDC46-131E-1932-E5FF-2DB33DAECB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91425" y="-376067"/>
            <a:ext cx="1552575" cy="161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txBody>
          <a:bodyPr anchor="ctr"/>
          <a:lstStyle>
            <a:lvl1pPr marL="0" indent="0" algn="r">
              <a:buNone/>
              <a:defRPr sz="10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76514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1440">
          <p15:clr>
            <a:srgbClr val="547EBF"/>
          </p15:clr>
        </p15:guide>
        <p15:guide id="17" pos="1632">
          <p15:clr>
            <a:srgbClr val="547EBF"/>
          </p15:clr>
        </p15:guide>
        <p15:guide id="19" pos="2208">
          <p15:clr>
            <a:srgbClr val="A4A3A4"/>
          </p15:clr>
        </p15:guide>
        <p15:guide id="20" pos="2592">
          <p15:clr>
            <a:srgbClr val="547EBF"/>
          </p15:clr>
        </p15:guide>
        <p15:guide id="22" pos="3744">
          <p15:clr>
            <a:srgbClr val="547EBF"/>
          </p15:clr>
        </p15:guide>
        <p15:guide id="23" pos="3168">
          <p15:clr>
            <a:srgbClr val="A4A3A4"/>
          </p15:clr>
        </p15:guide>
        <p15:guide id="24" pos="3360">
          <p15:clr>
            <a:srgbClr val="A4A3A4"/>
          </p15:clr>
        </p15:guide>
        <p15:guide id="25" pos="3936">
          <p15:clr>
            <a:srgbClr val="547EBF"/>
          </p15:clr>
        </p15:guide>
        <p15:guide id="27" pos="4320">
          <p15:clr>
            <a:srgbClr val="A4A3A4"/>
          </p15:clr>
        </p15:guide>
        <p15:guide id="28" pos="4512">
          <p15:clr>
            <a:srgbClr val="A4A3A4"/>
          </p15:clr>
        </p15:guide>
        <p15:guide id="29" pos="4896">
          <p15:clr>
            <a:srgbClr val="547EBF"/>
          </p15:clr>
        </p15:guide>
        <p15:guide id="30" pos="5088">
          <p15:clr>
            <a:srgbClr val="547EBF"/>
          </p15:clr>
        </p15:guide>
        <p15:guide id="32" pos="5472">
          <p15:clr>
            <a:srgbClr val="A4A3A4"/>
          </p15:clr>
        </p15:guide>
        <p15:guide id="33" pos="6048">
          <p15:clr>
            <a:srgbClr val="547EBF"/>
          </p15:clr>
        </p15:guide>
        <p15:guide id="39" pos="5664">
          <p15:clr>
            <a:srgbClr val="A4A3A4"/>
          </p15:clr>
        </p15:guide>
        <p15:guide id="45" pos="1056">
          <p15:clr>
            <a:srgbClr val="A4A3A4"/>
          </p15:clr>
        </p15:guide>
        <p15:guide id="48" pos="864">
          <p15:clr>
            <a:srgbClr val="A4A3A4"/>
          </p15:clr>
        </p15:guide>
        <p15:guide id="49" pos="2016">
          <p15:clr>
            <a:srgbClr val="A4A3A4"/>
          </p15:clr>
        </p15:guide>
        <p15:guide id="50" pos="2784">
          <p15:clr>
            <a:srgbClr val="547EBF"/>
          </p15:clr>
        </p15:guide>
        <p15:guide id="51" pos="6624">
          <p15:clr>
            <a:srgbClr val="A4A3A4"/>
          </p15:clr>
        </p15:guide>
        <p15:guide id="57" pos="6240">
          <p15:clr>
            <a:srgbClr val="547EBF"/>
          </p15:clr>
        </p15:guide>
        <p15:guide id="58" pos="6816">
          <p15:clr>
            <a:srgbClr val="A4A3A4"/>
          </p15:clr>
        </p15:guide>
        <p15:guide id="59" orient="horz" pos="816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G2-MPPC2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A5DDC46-131E-1932-E5FF-2DB33DAECB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91425" y="-376067"/>
            <a:ext cx="1552575" cy="161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txBody>
          <a:bodyPr anchor="ctr"/>
          <a:lstStyle>
            <a:lvl1pPr marL="0" indent="0" algn="r">
              <a:buNone/>
              <a:defRPr sz="10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68580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02870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371600" indent="0">
              <a:buNone/>
              <a:defRPr sz="750" b="0" i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E43CB-FA71-6A4C-8CC7-8AC01C7318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7714" t="1" r="34399" b="48637"/>
          <a:stretch/>
        </p:blipFill>
        <p:spPr>
          <a:xfrm>
            <a:off x="0" y="0"/>
            <a:ext cx="91440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64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pos="1440">
          <p15:clr>
            <a:srgbClr val="547EBF"/>
          </p15:clr>
        </p15:guide>
        <p15:guide id="17" pos="1632">
          <p15:clr>
            <a:srgbClr val="547EBF"/>
          </p15:clr>
        </p15:guide>
        <p15:guide id="19" pos="2208">
          <p15:clr>
            <a:srgbClr val="A4A3A4"/>
          </p15:clr>
        </p15:guide>
        <p15:guide id="20" pos="2592">
          <p15:clr>
            <a:srgbClr val="547EBF"/>
          </p15:clr>
        </p15:guide>
        <p15:guide id="22" pos="3744">
          <p15:clr>
            <a:srgbClr val="547EBF"/>
          </p15:clr>
        </p15:guide>
        <p15:guide id="23" pos="3168">
          <p15:clr>
            <a:srgbClr val="A4A3A4"/>
          </p15:clr>
        </p15:guide>
        <p15:guide id="24" pos="3360">
          <p15:clr>
            <a:srgbClr val="A4A3A4"/>
          </p15:clr>
        </p15:guide>
        <p15:guide id="25" pos="3936">
          <p15:clr>
            <a:srgbClr val="547EBF"/>
          </p15:clr>
        </p15:guide>
        <p15:guide id="27" pos="4320">
          <p15:clr>
            <a:srgbClr val="A4A3A4"/>
          </p15:clr>
        </p15:guide>
        <p15:guide id="28" pos="4512">
          <p15:clr>
            <a:srgbClr val="A4A3A4"/>
          </p15:clr>
        </p15:guide>
        <p15:guide id="29" pos="4896">
          <p15:clr>
            <a:srgbClr val="547EBF"/>
          </p15:clr>
        </p15:guide>
        <p15:guide id="30" pos="5088">
          <p15:clr>
            <a:srgbClr val="547EBF"/>
          </p15:clr>
        </p15:guide>
        <p15:guide id="32" pos="5472">
          <p15:clr>
            <a:srgbClr val="A4A3A4"/>
          </p15:clr>
        </p15:guide>
        <p15:guide id="33" pos="6048">
          <p15:clr>
            <a:srgbClr val="547EBF"/>
          </p15:clr>
        </p15:guide>
        <p15:guide id="39" pos="5664">
          <p15:clr>
            <a:srgbClr val="A4A3A4"/>
          </p15:clr>
        </p15:guide>
        <p15:guide id="45" pos="1056">
          <p15:clr>
            <a:srgbClr val="A4A3A4"/>
          </p15:clr>
        </p15:guide>
        <p15:guide id="48" pos="864">
          <p15:clr>
            <a:srgbClr val="A4A3A4"/>
          </p15:clr>
        </p15:guide>
        <p15:guide id="49" pos="2016">
          <p15:clr>
            <a:srgbClr val="A4A3A4"/>
          </p15:clr>
        </p15:guide>
        <p15:guide id="50" pos="2784">
          <p15:clr>
            <a:srgbClr val="547EBF"/>
          </p15:clr>
        </p15:guide>
        <p15:guide id="51" pos="6624">
          <p15:clr>
            <a:srgbClr val="A4A3A4"/>
          </p15:clr>
        </p15:guide>
        <p15:guide id="57" pos="6240">
          <p15:clr>
            <a:srgbClr val="547EBF"/>
          </p15:clr>
        </p15:guide>
        <p15:guide id="58" pos="6816">
          <p15:clr>
            <a:srgbClr val="A4A3A4"/>
          </p15:clr>
        </p15:guide>
        <p15:guide id="59" orient="horz" pos="816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06ECE1D-8677-BBB5-4B8C-8B79C77928E7}"/>
              </a:ext>
            </a:extLst>
          </p:cNvPr>
          <p:cNvSpPr/>
          <p:nvPr userDrawn="1"/>
        </p:nvSpPr>
        <p:spPr>
          <a:xfrm>
            <a:off x="398521" y="3716559"/>
            <a:ext cx="1096905" cy="1042517"/>
          </a:xfrm>
          <a:custGeom>
            <a:avLst/>
            <a:gdLst>
              <a:gd name="connsiteX0" fmla="*/ 1182547 w 1182546"/>
              <a:gd name="connsiteY0" fmla="*/ 595820 h 1191639"/>
              <a:gd name="connsiteX1" fmla="*/ 591273 w 1182546"/>
              <a:gd name="connsiteY1" fmla="*/ 1191640 h 1191639"/>
              <a:gd name="connsiteX2" fmla="*/ 0 w 1182546"/>
              <a:gd name="connsiteY2" fmla="*/ 595820 h 1191639"/>
              <a:gd name="connsiteX3" fmla="*/ 591273 w 1182546"/>
              <a:gd name="connsiteY3" fmla="*/ 0 h 1191639"/>
              <a:gd name="connsiteX4" fmla="*/ 1182547 w 1182546"/>
              <a:gd name="connsiteY4" fmla="*/ 595820 h 11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546" h="1191639">
                <a:moveTo>
                  <a:pt x="1182547" y="595820"/>
                </a:moveTo>
                <a:cubicBezTo>
                  <a:pt x="1182547" y="924882"/>
                  <a:pt x="917825" y="1191640"/>
                  <a:pt x="591273" y="1191640"/>
                </a:cubicBezTo>
                <a:cubicBezTo>
                  <a:pt x="264721" y="1191640"/>
                  <a:pt x="0" y="924882"/>
                  <a:pt x="0" y="595820"/>
                </a:cubicBezTo>
                <a:cubicBezTo>
                  <a:pt x="0" y="266758"/>
                  <a:pt x="264721" y="0"/>
                  <a:pt x="591273" y="0"/>
                </a:cubicBezTo>
                <a:cubicBezTo>
                  <a:pt x="917825" y="0"/>
                  <a:pt x="1182547" y="266758"/>
                  <a:pt x="1182547" y="595820"/>
                </a:cubicBezTo>
                <a:close/>
              </a:path>
            </a:pathLst>
          </a:custGeom>
          <a:pattFill prst="wd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144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1BB3C6A-CD88-BA7F-FDD5-766DB2850DCF}"/>
              </a:ext>
            </a:extLst>
          </p:cNvPr>
          <p:cNvSpPr/>
          <p:nvPr userDrawn="1"/>
        </p:nvSpPr>
        <p:spPr>
          <a:xfrm flipV="1">
            <a:off x="1" y="1564246"/>
            <a:ext cx="9143999" cy="2462063"/>
          </a:xfrm>
          <a:custGeom>
            <a:avLst/>
            <a:gdLst>
              <a:gd name="connsiteX0" fmla="*/ 225390 w 12191998"/>
              <a:gd name="connsiteY0" fmla="*/ 3282750 h 3282750"/>
              <a:gd name="connsiteX1" fmla="*/ 9880096 w 12191998"/>
              <a:gd name="connsiteY1" fmla="*/ 3282750 h 3282750"/>
              <a:gd name="connsiteX2" fmla="*/ 10320199 w 12191998"/>
              <a:gd name="connsiteY2" fmla="*/ 3100060 h 3282750"/>
              <a:gd name="connsiteX3" fmla="*/ 12191998 w 12191998"/>
              <a:gd name="connsiteY3" fmla="*/ 1221634 h 3282750"/>
              <a:gd name="connsiteX4" fmla="*/ 12191998 w 12191998"/>
              <a:gd name="connsiteY4" fmla="*/ 1523 h 3282750"/>
              <a:gd name="connsiteX5" fmla="*/ 11409355 w 12191998"/>
              <a:gd name="connsiteY5" fmla="*/ 1523 h 3282750"/>
              <a:gd name="connsiteX6" fmla="*/ 11410872 w 12191998"/>
              <a:gd name="connsiteY6" fmla="*/ 0 h 3282750"/>
              <a:gd name="connsiteX7" fmla="*/ 9138442 w 12191998"/>
              <a:gd name="connsiteY7" fmla="*/ 0 h 3282750"/>
              <a:gd name="connsiteX8" fmla="*/ 6866012 w 12191998"/>
              <a:gd name="connsiteY8" fmla="*/ 0 h 3282750"/>
              <a:gd name="connsiteX9" fmla="*/ 5045748 w 12191998"/>
              <a:gd name="connsiteY9" fmla="*/ 0 h 3282750"/>
              <a:gd name="connsiteX10" fmla="*/ 4593580 w 12191998"/>
              <a:gd name="connsiteY10" fmla="*/ 0 h 3282750"/>
              <a:gd name="connsiteX11" fmla="*/ 2773318 w 12191998"/>
              <a:gd name="connsiteY11" fmla="*/ 0 h 3282750"/>
              <a:gd name="connsiteX12" fmla="*/ 500887 w 12191998"/>
              <a:gd name="connsiteY12" fmla="*/ 0 h 3282750"/>
              <a:gd name="connsiteX13" fmla="*/ 0 w 12191998"/>
              <a:gd name="connsiteY13" fmla="*/ 0 h 3282750"/>
              <a:gd name="connsiteX14" fmla="*/ 0 w 12191998"/>
              <a:gd name="connsiteY14" fmla="*/ 3282749 h 3282750"/>
              <a:gd name="connsiteX15" fmla="*/ 225390 w 12191998"/>
              <a:gd name="connsiteY15" fmla="*/ 3282749 h 328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8" h="3282750">
                <a:moveTo>
                  <a:pt x="225390" y="3282750"/>
                </a:moveTo>
                <a:lnTo>
                  <a:pt x="9880096" y="3282750"/>
                </a:lnTo>
                <a:cubicBezTo>
                  <a:pt x="10045266" y="3282750"/>
                  <a:pt x="10203546" y="3217012"/>
                  <a:pt x="10320199" y="3100060"/>
                </a:cubicBezTo>
                <a:lnTo>
                  <a:pt x="12191998" y="1221634"/>
                </a:lnTo>
                <a:lnTo>
                  <a:pt x="12191998" y="1523"/>
                </a:lnTo>
                <a:lnTo>
                  <a:pt x="11409355" y="1523"/>
                </a:lnTo>
                <a:lnTo>
                  <a:pt x="11410872" y="0"/>
                </a:lnTo>
                <a:lnTo>
                  <a:pt x="9138442" y="0"/>
                </a:lnTo>
                <a:lnTo>
                  <a:pt x="6866012" y="0"/>
                </a:lnTo>
                <a:lnTo>
                  <a:pt x="5045748" y="0"/>
                </a:lnTo>
                <a:lnTo>
                  <a:pt x="4593580" y="0"/>
                </a:lnTo>
                <a:lnTo>
                  <a:pt x="2773318" y="0"/>
                </a:lnTo>
                <a:lnTo>
                  <a:pt x="500887" y="0"/>
                </a:lnTo>
                <a:lnTo>
                  <a:pt x="0" y="0"/>
                </a:lnTo>
                <a:lnTo>
                  <a:pt x="0" y="3282749"/>
                </a:lnTo>
                <a:lnTo>
                  <a:pt x="225390" y="32827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44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F69AE36-ABC0-A0B5-13F2-73AFBA4E6484}"/>
              </a:ext>
            </a:extLst>
          </p:cNvPr>
          <p:cNvSpPr/>
          <p:nvPr userDrawn="1"/>
        </p:nvSpPr>
        <p:spPr>
          <a:xfrm flipV="1">
            <a:off x="5497285" y="0"/>
            <a:ext cx="3646715" cy="2781851"/>
          </a:xfrm>
          <a:custGeom>
            <a:avLst/>
            <a:gdLst>
              <a:gd name="connsiteX0" fmla="*/ 5285805 w 5285804"/>
              <a:gd name="connsiteY0" fmla="*/ 0 h 4032209"/>
              <a:gd name="connsiteX1" fmla="*/ 5285805 w 5285804"/>
              <a:gd name="connsiteY1" fmla="*/ 4032209 h 4032209"/>
              <a:gd name="connsiteX2" fmla="*/ 0 w 5285804"/>
              <a:gd name="connsiteY2" fmla="*/ 4032209 h 4032209"/>
              <a:gd name="connsiteX3" fmla="*/ 0 w 5285804"/>
              <a:gd name="connsiteY3" fmla="*/ 3667624 h 4032209"/>
              <a:gd name="connsiteX4" fmla="*/ 1241008 w 5285804"/>
              <a:gd name="connsiteY4" fmla="*/ 2150979 h 4032209"/>
              <a:gd name="connsiteX5" fmla="*/ 1533020 w 5285804"/>
              <a:gd name="connsiteY5" fmla="*/ 2122817 h 4032209"/>
              <a:gd name="connsiteX6" fmla="*/ 2777955 w 5285804"/>
              <a:gd name="connsiteY6" fmla="*/ 2122817 h 4032209"/>
              <a:gd name="connsiteX7" fmla="*/ 3592354 w 5285804"/>
              <a:gd name="connsiteY7" fmla="*/ 1773606 h 4032209"/>
              <a:gd name="connsiteX8" fmla="*/ 4093289 w 5285804"/>
              <a:gd name="connsiteY8" fmla="*/ 1249029 h 4032209"/>
              <a:gd name="connsiteX9" fmla="*/ 4216408 w 5285804"/>
              <a:gd name="connsiteY9" fmla="*/ 1120092 h 4032209"/>
              <a:gd name="connsiteX10" fmla="*/ 5285503 w 5285804"/>
              <a:gd name="connsiteY10" fmla="*/ 305 h 4032209"/>
              <a:gd name="connsiteX11" fmla="*/ 5285805 w 5285804"/>
              <a:gd name="connsiteY11" fmla="*/ 0 h 403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85804" h="4032209">
                <a:moveTo>
                  <a:pt x="5285805" y="0"/>
                </a:moveTo>
                <a:lnTo>
                  <a:pt x="5285805" y="4032209"/>
                </a:lnTo>
                <a:lnTo>
                  <a:pt x="0" y="4032209"/>
                </a:lnTo>
                <a:lnTo>
                  <a:pt x="0" y="3667624"/>
                </a:lnTo>
                <a:cubicBezTo>
                  <a:pt x="0" y="2915010"/>
                  <a:pt x="534019" y="2288288"/>
                  <a:pt x="1241008" y="2150979"/>
                </a:cubicBezTo>
                <a:cubicBezTo>
                  <a:pt x="1335576" y="2132407"/>
                  <a:pt x="1433165" y="2122817"/>
                  <a:pt x="1533020" y="2122817"/>
                </a:cubicBezTo>
                <a:lnTo>
                  <a:pt x="2777955" y="2122817"/>
                </a:lnTo>
                <a:cubicBezTo>
                  <a:pt x="3085224" y="2122817"/>
                  <a:pt x="3379199" y="1996772"/>
                  <a:pt x="3592354" y="1773606"/>
                </a:cubicBezTo>
                <a:lnTo>
                  <a:pt x="4093289" y="1249029"/>
                </a:lnTo>
                <a:lnTo>
                  <a:pt x="4216408" y="1120092"/>
                </a:lnTo>
                <a:lnTo>
                  <a:pt x="5285503" y="305"/>
                </a:lnTo>
                <a:lnTo>
                  <a:pt x="5285805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30000"/>
            </a:schemeClr>
          </a:solidFill>
          <a:ln w="144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0F9DFA-B0C9-1937-80E5-EA456BAF951E}"/>
              </a:ext>
            </a:extLst>
          </p:cNvPr>
          <p:cNvGrpSpPr/>
          <p:nvPr userDrawn="1"/>
        </p:nvGrpSpPr>
        <p:grpSpPr>
          <a:xfrm>
            <a:off x="7761388" y="4169899"/>
            <a:ext cx="1382609" cy="973605"/>
            <a:chOff x="10348517" y="5559865"/>
            <a:chExt cx="1843479" cy="1298140"/>
          </a:xfrm>
        </p:grpSpPr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18E258A2-A83D-6978-F256-633D89BA78CE}"/>
                </a:ext>
              </a:extLst>
            </p:cNvPr>
            <p:cNvGrpSpPr/>
            <p:nvPr/>
          </p:nvGrpSpPr>
          <p:grpSpPr>
            <a:xfrm flipH="1">
              <a:off x="10348517" y="5687417"/>
              <a:ext cx="1563963" cy="1170588"/>
              <a:chOff x="5302292" y="8602600"/>
              <a:chExt cx="1381243" cy="103382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A533A25-F914-A9A5-D84A-ABC9EEC08341}"/>
                  </a:ext>
                </a:extLst>
              </p:cNvPr>
              <p:cNvSpPr/>
              <p:nvPr/>
            </p:nvSpPr>
            <p:spPr>
              <a:xfrm>
                <a:off x="6012986" y="8960641"/>
                <a:ext cx="670549" cy="675785"/>
              </a:xfrm>
              <a:custGeom>
                <a:avLst/>
                <a:gdLst>
                  <a:gd name="connsiteX0" fmla="*/ 1290709 w 1290709"/>
                  <a:gd name="connsiteY0" fmla="*/ 0 h 1300786"/>
                  <a:gd name="connsiteX1" fmla="*/ 0 w 1290709"/>
                  <a:gd name="connsiteY1" fmla="*/ 1300786 h 130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0709" h="1300786">
                    <a:moveTo>
                      <a:pt x="1290709" y="0"/>
                    </a:moveTo>
                    <a:lnTo>
                      <a:pt x="0" y="1300786"/>
                    </a:lnTo>
                  </a:path>
                </a:pathLst>
              </a:custGeom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CA051C-090C-899C-CBE2-FAE5D15C197C}"/>
                  </a:ext>
                </a:extLst>
              </p:cNvPr>
              <p:cNvSpPr/>
              <p:nvPr/>
            </p:nvSpPr>
            <p:spPr>
              <a:xfrm>
                <a:off x="5776035" y="8841293"/>
                <a:ext cx="789064" cy="795131"/>
              </a:xfrm>
              <a:custGeom>
                <a:avLst/>
                <a:gdLst>
                  <a:gd name="connsiteX0" fmla="*/ 1290860 w 1290860"/>
                  <a:gd name="connsiteY0" fmla="*/ 0 h 1300786"/>
                  <a:gd name="connsiteX1" fmla="*/ 0 w 1290860"/>
                  <a:gd name="connsiteY1" fmla="*/ 1300786 h 130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0860" h="1300786">
                    <a:moveTo>
                      <a:pt x="1290860" y="0"/>
                    </a:moveTo>
                    <a:lnTo>
                      <a:pt x="0" y="1300786"/>
                    </a:lnTo>
                  </a:path>
                </a:pathLst>
              </a:custGeom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EE1125-D59B-5748-163B-4E0B86A09A5C}"/>
                  </a:ext>
                </a:extLst>
              </p:cNvPr>
              <p:cNvSpPr/>
              <p:nvPr/>
            </p:nvSpPr>
            <p:spPr>
              <a:xfrm>
                <a:off x="5539166" y="8721948"/>
                <a:ext cx="907497" cy="914475"/>
              </a:xfrm>
              <a:custGeom>
                <a:avLst/>
                <a:gdLst>
                  <a:gd name="connsiteX0" fmla="*/ 1290861 w 1290860"/>
                  <a:gd name="connsiteY0" fmla="*/ 0 h 1300786"/>
                  <a:gd name="connsiteX1" fmla="*/ 0 w 1290860"/>
                  <a:gd name="connsiteY1" fmla="*/ 1300786 h 130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0860" h="1300786">
                    <a:moveTo>
                      <a:pt x="1290861" y="0"/>
                    </a:moveTo>
                    <a:lnTo>
                      <a:pt x="0" y="1300786"/>
                    </a:lnTo>
                  </a:path>
                </a:pathLst>
              </a:custGeom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7F66EB3-F27A-3DA9-9DAD-88A6C0178165}"/>
                  </a:ext>
                </a:extLst>
              </p:cNvPr>
              <p:cNvSpPr/>
              <p:nvPr/>
            </p:nvSpPr>
            <p:spPr>
              <a:xfrm>
                <a:off x="5302292" y="8602600"/>
                <a:ext cx="1025935" cy="1033824"/>
              </a:xfrm>
              <a:custGeom>
                <a:avLst/>
                <a:gdLst>
                  <a:gd name="connsiteX0" fmla="*/ 1290860 w 1290860"/>
                  <a:gd name="connsiteY0" fmla="*/ 0 h 1300786"/>
                  <a:gd name="connsiteX1" fmla="*/ 0 w 1290860"/>
                  <a:gd name="connsiteY1" fmla="*/ 1300786 h 130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0860" h="1300786">
                    <a:moveTo>
                      <a:pt x="1290860" y="0"/>
                    </a:moveTo>
                    <a:lnTo>
                      <a:pt x="0" y="1300786"/>
                    </a:lnTo>
                  </a:path>
                </a:pathLst>
              </a:custGeom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  <p:grpSp>
          <p:nvGrpSpPr>
            <p:cNvPr id="11" name="Graphic 8">
              <a:extLst>
                <a:ext uri="{FF2B5EF4-FFF2-40B4-BE49-F238E27FC236}">
                  <a16:creationId xmlns:a16="http://schemas.microsoft.com/office/drawing/2014/main" id="{D2F46483-8FB7-2F57-3F95-FF57C18153ED}"/>
                </a:ext>
              </a:extLst>
            </p:cNvPr>
            <p:cNvGrpSpPr/>
            <p:nvPr/>
          </p:nvGrpSpPr>
          <p:grpSpPr>
            <a:xfrm flipH="1">
              <a:off x="11280562" y="5559865"/>
              <a:ext cx="911434" cy="1298132"/>
              <a:chOff x="5055426" y="8489952"/>
              <a:chExt cx="804949" cy="1146469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B7E7AA8-1F3D-2007-E572-37DAA0AE6FCC}"/>
                  </a:ext>
                </a:extLst>
              </p:cNvPr>
              <p:cNvSpPr/>
              <p:nvPr/>
            </p:nvSpPr>
            <p:spPr>
              <a:xfrm>
                <a:off x="5078021" y="8848144"/>
                <a:ext cx="782354" cy="788277"/>
              </a:xfrm>
              <a:custGeom>
                <a:avLst/>
                <a:gdLst>
                  <a:gd name="connsiteX0" fmla="*/ 1290861 w 1290860"/>
                  <a:gd name="connsiteY0" fmla="*/ 0 h 1300634"/>
                  <a:gd name="connsiteX1" fmla="*/ 0 w 1290860"/>
                  <a:gd name="connsiteY1" fmla="*/ 1300634 h 1300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0860" h="1300634">
                    <a:moveTo>
                      <a:pt x="1290861" y="0"/>
                    </a:moveTo>
                    <a:lnTo>
                      <a:pt x="0" y="1300634"/>
                    </a:lnTo>
                  </a:path>
                </a:pathLst>
              </a:custGeom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80F600B-49DE-1101-D909-296849FE7D45}"/>
                  </a:ext>
                </a:extLst>
              </p:cNvPr>
              <p:cNvSpPr/>
              <p:nvPr/>
            </p:nvSpPr>
            <p:spPr>
              <a:xfrm>
                <a:off x="5055426" y="8728797"/>
                <a:ext cx="686515" cy="691712"/>
              </a:xfrm>
              <a:custGeom>
                <a:avLst/>
                <a:gdLst>
                  <a:gd name="connsiteX0" fmla="*/ 1290860 w 1290860"/>
                  <a:gd name="connsiteY0" fmla="*/ 0 h 1300634"/>
                  <a:gd name="connsiteX1" fmla="*/ 0 w 1290860"/>
                  <a:gd name="connsiteY1" fmla="*/ 1300634 h 1300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0860" h="1300634">
                    <a:moveTo>
                      <a:pt x="1290860" y="0"/>
                    </a:moveTo>
                    <a:lnTo>
                      <a:pt x="0" y="1300634"/>
                    </a:lnTo>
                  </a:path>
                </a:pathLst>
              </a:custGeom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9E6E00F-F05F-6D76-DA36-61817B43FCB1}"/>
                  </a:ext>
                </a:extLst>
              </p:cNvPr>
              <p:cNvSpPr/>
              <p:nvPr/>
            </p:nvSpPr>
            <p:spPr>
              <a:xfrm>
                <a:off x="5055426" y="8609299"/>
                <a:ext cx="568078" cy="572447"/>
              </a:xfrm>
              <a:custGeom>
                <a:avLst/>
                <a:gdLst>
                  <a:gd name="connsiteX0" fmla="*/ 1290861 w 1290860"/>
                  <a:gd name="connsiteY0" fmla="*/ 0 h 1300786"/>
                  <a:gd name="connsiteX1" fmla="*/ 0 w 1290860"/>
                  <a:gd name="connsiteY1" fmla="*/ 1300786 h 130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0860" h="1300786">
                    <a:moveTo>
                      <a:pt x="1290861" y="0"/>
                    </a:moveTo>
                    <a:lnTo>
                      <a:pt x="0" y="1300786"/>
                    </a:lnTo>
                  </a:path>
                </a:pathLst>
              </a:custGeom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BBB7E2B-5BA6-CD57-275B-046906683F48}"/>
                  </a:ext>
                </a:extLst>
              </p:cNvPr>
              <p:cNvSpPr/>
              <p:nvPr/>
            </p:nvSpPr>
            <p:spPr>
              <a:xfrm>
                <a:off x="5055426" y="8489952"/>
                <a:ext cx="449490" cy="453000"/>
              </a:xfrm>
              <a:custGeom>
                <a:avLst/>
                <a:gdLst>
                  <a:gd name="connsiteX0" fmla="*/ 1290709 w 1290709"/>
                  <a:gd name="connsiteY0" fmla="*/ 0 h 1300786"/>
                  <a:gd name="connsiteX1" fmla="*/ 0 w 1290709"/>
                  <a:gd name="connsiteY1" fmla="*/ 1300787 h 1300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0709" h="1300786">
                    <a:moveTo>
                      <a:pt x="1290709" y="0"/>
                    </a:moveTo>
                    <a:lnTo>
                      <a:pt x="0" y="1300787"/>
                    </a:lnTo>
                  </a:path>
                </a:pathLst>
              </a:custGeom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91F8438C-7CCE-EA71-2D22-E0363782C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371" y="1768078"/>
            <a:ext cx="4399698" cy="3178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3670" y="2172031"/>
            <a:ext cx="6280505" cy="1246495"/>
          </a:xfrm>
          <a:noFill/>
        </p:spPr>
        <p:txBody>
          <a:bodyPr wrap="square" lIns="0" tIns="0" rIns="0" bIns="0" anchor="ctr" anchorCtr="0">
            <a:spAutoFit/>
          </a:bodyPr>
          <a:lstStyle>
            <a:lvl1pPr marL="0" algn="l" defTabSz="69955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50" b="0" kern="1200" cap="none" spc="-38" baseline="0" dirty="0">
                <a:ln w="3175">
                  <a:noFill/>
                </a:ln>
                <a:solidFill>
                  <a:srgbClr val="0B556A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253268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84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Story Layout 2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237E59D-490D-797E-922A-571326690C18}"/>
              </a:ext>
            </a:extLst>
          </p:cNvPr>
          <p:cNvSpPr/>
          <p:nvPr userDrawn="1"/>
        </p:nvSpPr>
        <p:spPr bwMode="auto">
          <a:xfrm>
            <a:off x="-1" y="2988526"/>
            <a:ext cx="2354268" cy="2154974"/>
          </a:xfrm>
          <a:custGeom>
            <a:avLst/>
            <a:gdLst>
              <a:gd name="connsiteX0" fmla="*/ 0 w 3139024"/>
              <a:gd name="connsiteY0" fmla="*/ 0 h 2873298"/>
              <a:gd name="connsiteX1" fmla="*/ 119063 w 3139024"/>
              <a:gd name="connsiteY1" fmla="*/ 0 h 2873298"/>
              <a:gd name="connsiteX2" fmla="*/ 228603 w 3139024"/>
              <a:gd name="connsiteY2" fmla="*/ 109540 h 2873298"/>
              <a:gd name="connsiteX3" fmla="*/ 228603 w 3139024"/>
              <a:gd name="connsiteY3" fmla="*/ 1142892 h 2873298"/>
              <a:gd name="connsiteX4" fmla="*/ 228604 w 3139024"/>
              <a:gd name="connsiteY4" fmla="*/ 1142892 h 2873298"/>
              <a:gd name="connsiteX5" fmla="*/ 228604 w 3139024"/>
              <a:gd name="connsiteY5" fmla="*/ 2296215 h 2873298"/>
              <a:gd name="connsiteX6" fmla="*/ 397337 w 3139024"/>
              <a:gd name="connsiteY6" fmla="*/ 2503243 h 2873298"/>
              <a:gd name="connsiteX7" fmla="*/ 439916 w 3139024"/>
              <a:gd name="connsiteY7" fmla="*/ 2507536 h 2873298"/>
              <a:gd name="connsiteX8" fmla="*/ 2781386 w 3139024"/>
              <a:gd name="connsiteY8" fmla="*/ 2507536 h 2873298"/>
              <a:gd name="connsiteX9" fmla="*/ 2960205 w 3139024"/>
              <a:gd name="connsiteY9" fmla="*/ 2507536 h 2873298"/>
              <a:gd name="connsiteX10" fmla="*/ 3039965 w 3139024"/>
              <a:gd name="connsiteY10" fmla="*/ 2507536 h 2873298"/>
              <a:gd name="connsiteX11" fmla="*/ 3139024 w 3139024"/>
              <a:gd name="connsiteY11" fmla="*/ 2606595 h 2873298"/>
              <a:gd name="connsiteX12" fmla="*/ 3139024 w 3139024"/>
              <a:gd name="connsiteY12" fmla="*/ 2873297 h 2873298"/>
              <a:gd name="connsiteX13" fmla="*/ 3039238 w 3139024"/>
              <a:gd name="connsiteY13" fmla="*/ 2873297 h 2873298"/>
              <a:gd name="connsiteX14" fmla="*/ 3039238 w 3139024"/>
              <a:gd name="connsiteY14" fmla="*/ 2873298 h 2873298"/>
              <a:gd name="connsiteX15" fmla="*/ 2960205 w 3139024"/>
              <a:gd name="connsiteY15" fmla="*/ 2873298 h 2873298"/>
              <a:gd name="connsiteX16" fmla="*/ 2781386 w 3139024"/>
              <a:gd name="connsiteY16" fmla="*/ 2873298 h 2873298"/>
              <a:gd name="connsiteX17" fmla="*/ 1 w 3139024"/>
              <a:gd name="connsiteY17" fmla="*/ 2873298 h 2873298"/>
              <a:gd name="connsiteX18" fmla="*/ 1 w 3139024"/>
              <a:gd name="connsiteY18" fmla="*/ 2285784 h 2873298"/>
              <a:gd name="connsiteX19" fmla="*/ 0 w 3139024"/>
              <a:gd name="connsiteY19" fmla="*/ 2285784 h 287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39024" h="2873298">
                <a:moveTo>
                  <a:pt x="0" y="0"/>
                </a:moveTo>
                <a:lnTo>
                  <a:pt x="119063" y="0"/>
                </a:lnTo>
                <a:cubicBezTo>
                  <a:pt x="179560" y="0"/>
                  <a:pt x="228603" y="49043"/>
                  <a:pt x="228603" y="109540"/>
                </a:cubicBezTo>
                <a:lnTo>
                  <a:pt x="228603" y="1142892"/>
                </a:lnTo>
                <a:lnTo>
                  <a:pt x="228604" y="1142892"/>
                </a:lnTo>
                <a:lnTo>
                  <a:pt x="228604" y="2296215"/>
                </a:lnTo>
                <a:cubicBezTo>
                  <a:pt x="228604" y="2398336"/>
                  <a:pt x="301041" y="2483538"/>
                  <a:pt x="397337" y="2503243"/>
                </a:cubicBezTo>
                <a:lnTo>
                  <a:pt x="439916" y="2507536"/>
                </a:lnTo>
                <a:lnTo>
                  <a:pt x="2781386" y="2507536"/>
                </a:lnTo>
                <a:lnTo>
                  <a:pt x="2960205" y="2507536"/>
                </a:lnTo>
                <a:lnTo>
                  <a:pt x="3039965" y="2507536"/>
                </a:lnTo>
                <a:cubicBezTo>
                  <a:pt x="3094674" y="2507536"/>
                  <a:pt x="3139024" y="2551886"/>
                  <a:pt x="3139024" y="2606595"/>
                </a:cubicBezTo>
                <a:lnTo>
                  <a:pt x="3139024" y="2873297"/>
                </a:lnTo>
                <a:lnTo>
                  <a:pt x="3039238" y="2873297"/>
                </a:lnTo>
                <a:lnTo>
                  <a:pt x="3039238" y="2873298"/>
                </a:lnTo>
                <a:lnTo>
                  <a:pt x="2960205" y="2873298"/>
                </a:lnTo>
                <a:lnTo>
                  <a:pt x="2781386" y="2873298"/>
                </a:lnTo>
                <a:lnTo>
                  <a:pt x="1" y="2873298"/>
                </a:lnTo>
                <a:lnTo>
                  <a:pt x="1" y="2285784"/>
                </a:lnTo>
                <a:lnTo>
                  <a:pt x="0" y="228578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IN" sz="15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FEDC275-2207-E6FD-F6F4-A1651D76CE63}"/>
              </a:ext>
            </a:extLst>
          </p:cNvPr>
          <p:cNvSpPr/>
          <p:nvPr userDrawn="1"/>
        </p:nvSpPr>
        <p:spPr bwMode="auto">
          <a:xfrm>
            <a:off x="220267" y="219076"/>
            <a:ext cx="8703468" cy="4586183"/>
          </a:xfrm>
          <a:prstGeom prst="roundRect">
            <a:avLst>
              <a:gd name="adj" fmla="val 3187"/>
            </a:avLst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72B63B-C396-DF4A-3BD9-6A1CF32C5077}"/>
              </a:ext>
            </a:extLst>
          </p:cNvPr>
          <p:cNvSpPr/>
          <p:nvPr userDrawn="1"/>
        </p:nvSpPr>
        <p:spPr bwMode="auto">
          <a:xfrm>
            <a:off x="320040" y="321469"/>
            <a:ext cx="3294697" cy="4381397"/>
          </a:xfrm>
          <a:prstGeom prst="roundRect">
            <a:avLst>
              <a:gd name="adj" fmla="val 2323"/>
            </a:avLst>
          </a:prstGeom>
          <a:solidFill>
            <a:schemeClr val="bg1">
              <a:alpha val="65000"/>
            </a:schemeClr>
          </a:solidFill>
          <a:ln w="15875">
            <a:noFill/>
            <a:headEnd type="none" w="med" len="med"/>
            <a:tailEnd type="none" w="med" len="med"/>
          </a:ln>
          <a:effectLst>
            <a:outerShdw blurRad="2794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AB7260-36C3-61B7-B873-87BAAEF52A18}"/>
              </a:ext>
            </a:extLst>
          </p:cNvPr>
          <p:cNvSpPr/>
          <p:nvPr userDrawn="1"/>
        </p:nvSpPr>
        <p:spPr bwMode="auto">
          <a:xfrm>
            <a:off x="438150" y="3698199"/>
            <a:ext cx="1480073" cy="891540"/>
          </a:xfrm>
          <a:prstGeom prst="roundRect">
            <a:avLst>
              <a:gd name="adj" fmla="val 582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F9ADF6-A907-854D-CF45-20205B1D529E}"/>
              </a:ext>
            </a:extLst>
          </p:cNvPr>
          <p:cNvSpPr/>
          <p:nvPr userDrawn="1"/>
        </p:nvSpPr>
        <p:spPr bwMode="auto">
          <a:xfrm>
            <a:off x="2009649" y="3698200"/>
            <a:ext cx="1480073" cy="889516"/>
          </a:xfrm>
          <a:prstGeom prst="roundRect">
            <a:avLst>
              <a:gd name="adj" fmla="val 5825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64828F-B49F-B5A1-6859-C31574C91A3C}"/>
              </a:ext>
            </a:extLst>
          </p:cNvPr>
          <p:cNvSpPr txBox="1"/>
          <p:nvPr userDrawn="1"/>
        </p:nvSpPr>
        <p:spPr>
          <a:xfrm>
            <a:off x="4233622" y="1685375"/>
            <a:ext cx="199713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-4" normalizeH="0" baseline="0" noProof="0">
                <a:ln>
                  <a:noFill/>
                </a:ln>
                <a:solidFill>
                  <a:srgbClr val="0B556A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Current Solution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0B556A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1C7379-20B0-F6A9-FEBD-AA6A4E096143}"/>
              </a:ext>
            </a:extLst>
          </p:cNvPr>
          <p:cNvCxnSpPr>
            <a:cxnSpLocks/>
          </p:cNvCxnSpPr>
          <p:nvPr userDrawn="1"/>
        </p:nvCxnSpPr>
        <p:spPr>
          <a:xfrm flipV="1">
            <a:off x="3733800" y="2075589"/>
            <a:ext cx="249696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905C3C-7700-B16B-A162-6A735BE0538A}"/>
              </a:ext>
            </a:extLst>
          </p:cNvPr>
          <p:cNvSpPr txBox="1"/>
          <p:nvPr userDrawn="1"/>
        </p:nvSpPr>
        <p:spPr>
          <a:xfrm>
            <a:off x="6826821" y="1685375"/>
            <a:ext cx="199713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sz="1500" b="1" spc="-4">
                <a:solidFill>
                  <a:srgbClr val="0B556A"/>
                </a:solidFill>
                <a:latin typeface="Segoe UI Semibold"/>
                <a:cs typeface="Segoe UI Semibold"/>
              </a:rPr>
              <a:t>Looking Ahead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05F6A2-4FAC-1EA2-F4B6-59B07EE7DD56}"/>
              </a:ext>
            </a:extLst>
          </p:cNvPr>
          <p:cNvCxnSpPr>
            <a:cxnSpLocks/>
          </p:cNvCxnSpPr>
          <p:nvPr userDrawn="1"/>
        </p:nvCxnSpPr>
        <p:spPr>
          <a:xfrm flipV="1">
            <a:off x="6326998" y="2075589"/>
            <a:ext cx="2496961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: Shape 58">
            <a:extLst>
              <a:ext uri="{FF2B5EF4-FFF2-40B4-BE49-F238E27FC236}">
                <a16:creationId xmlns:a16="http://schemas.microsoft.com/office/drawing/2014/main" id="{9A34412B-C8B1-4774-DAFB-0B4A2F18CA80}"/>
              </a:ext>
            </a:extLst>
          </p:cNvPr>
          <p:cNvSpPr/>
          <p:nvPr userDrawn="1"/>
        </p:nvSpPr>
        <p:spPr>
          <a:xfrm flipH="1">
            <a:off x="3733799" y="1604913"/>
            <a:ext cx="395016" cy="3917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9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Freeform: Shape 58">
            <a:extLst>
              <a:ext uri="{FF2B5EF4-FFF2-40B4-BE49-F238E27FC236}">
                <a16:creationId xmlns:a16="http://schemas.microsoft.com/office/drawing/2014/main" id="{2EEBEEE6-DF5D-D831-017C-B91B8878045E}"/>
              </a:ext>
            </a:extLst>
          </p:cNvPr>
          <p:cNvSpPr/>
          <p:nvPr userDrawn="1"/>
        </p:nvSpPr>
        <p:spPr>
          <a:xfrm flipH="1">
            <a:off x="6326998" y="1604913"/>
            <a:ext cx="395016" cy="39175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79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Rectangle: Single Corner Rounded 26">
            <a:extLst>
              <a:ext uri="{FF2B5EF4-FFF2-40B4-BE49-F238E27FC236}">
                <a16:creationId xmlns:a16="http://schemas.microsoft.com/office/drawing/2014/main" id="{91248AF9-9521-E367-4900-163DCC107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flipH="1">
            <a:off x="3718559" y="3657600"/>
            <a:ext cx="5425436" cy="1485900"/>
          </a:xfrm>
          <a:prstGeom prst="round1Rect">
            <a:avLst>
              <a:gd name="adj" fmla="val 3955"/>
            </a:avLst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63500" dir="2700000" algn="r" rotWithShape="0">
              <a:schemeClr val="bg1">
                <a:lumMod val="65000"/>
                <a:alpha val="25000"/>
              </a:scheme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99354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cs typeface="Segoe UI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A5E792C-9158-4FEB-A6AE-9398CFBD1BE4}"/>
              </a:ext>
            </a:extLst>
          </p:cNvPr>
          <p:cNvSpPr/>
          <p:nvPr userDrawn="1"/>
        </p:nvSpPr>
        <p:spPr>
          <a:xfrm>
            <a:off x="3774282" y="3710383"/>
            <a:ext cx="194071" cy="154015"/>
          </a:xfrm>
          <a:custGeom>
            <a:avLst/>
            <a:gdLst>
              <a:gd name="connsiteX0" fmla="*/ 434170 w 434170"/>
              <a:gd name="connsiteY0" fmla="*/ 0 h 344558"/>
              <a:gd name="connsiteX1" fmla="*/ 434170 w 434170"/>
              <a:gd name="connsiteY1" fmla="*/ 74504 h 344558"/>
              <a:gd name="connsiteX2" fmla="*/ 335092 w 434170"/>
              <a:gd name="connsiteY2" fmla="*/ 170889 h 344558"/>
              <a:gd name="connsiteX3" fmla="*/ 434170 w 434170"/>
              <a:gd name="connsiteY3" fmla="*/ 170889 h 344558"/>
              <a:gd name="connsiteX4" fmla="*/ 434170 w 434170"/>
              <a:gd name="connsiteY4" fmla="*/ 344558 h 344558"/>
              <a:gd name="connsiteX5" fmla="*/ 260502 w 434170"/>
              <a:gd name="connsiteY5" fmla="*/ 344558 h 344558"/>
              <a:gd name="connsiteX6" fmla="*/ 260502 w 434170"/>
              <a:gd name="connsiteY6" fmla="*/ 170889 h 344558"/>
              <a:gd name="connsiteX7" fmla="*/ 434170 w 434170"/>
              <a:gd name="connsiteY7" fmla="*/ 0 h 344558"/>
              <a:gd name="connsiteX8" fmla="*/ 173668 w 434170"/>
              <a:gd name="connsiteY8" fmla="*/ 0 h 344558"/>
              <a:gd name="connsiteX9" fmla="*/ 173668 w 434170"/>
              <a:gd name="connsiteY9" fmla="*/ 74504 h 344558"/>
              <a:gd name="connsiteX10" fmla="*/ 74590 w 434170"/>
              <a:gd name="connsiteY10" fmla="*/ 170889 h 344558"/>
              <a:gd name="connsiteX11" fmla="*/ 173668 w 434170"/>
              <a:gd name="connsiteY11" fmla="*/ 170889 h 344558"/>
              <a:gd name="connsiteX12" fmla="*/ 173668 w 434170"/>
              <a:gd name="connsiteY12" fmla="*/ 344558 h 344558"/>
              <a:gd name="connsiteX13" fmla="*/ 0 w 434170"/>
              <a:gd name="connsiteY13" fmla="*/ 344558 h 344558"/>
              <a:gd name="connsiteX14" fmla="*/ 0 w 434170"/>
              <a:gd name="connsiteY14" fmla="*/ 170889 h 344558"/>
              <a:gd name="connsiteX15" fmla="*/ 173668 w 434170"/>
              <a:gd name="connsiteY15" fmla="*/ 0 h 34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4170" h="344558">
                <a:moveTo>
                  <a:pt x="434170" y="0"/>
                </a:moveTo>
                <a:lnTo>
                  <a:pt x="434170" y="74504"/>
                </a:lnTo>
                <a:cubicBezTo>
                  <a:pt x="380504" y="74530"/>
                  <a:pt x="336596" y="117244"/>
                  <a:pt x="335092" y="170889"/>
                </a:cubicBezTo>
                <a:lnTo>
                  <a:pt x="434170" y="170889"/>
                </a:lnTo>
                <a:lnTo>
                  <a:pt x="434170" y="344558"/>
                </a:lnTo>
                <a:lnTo>
                  <a:pt x="260502" y="344558"/>
                </a:lnTo>
                <a:lnTo>
                  <a:pt x="260502" y="170889"/>
                </a:lnTo>
                <a:cubicBezTo>
                  <a:pt x="262020" y="76062"/>
                  <a:pt x="339331" y="-12"/>
                  <a:pt x="434170" y="0"/>
                </a:cubicBezTo>
                <a:close/>
                <a:moveTo>
                  <a:pt x="173668" y="0"/>
                </a:moveTo>
                <a:lnTo>
                  <a:pt x="173668" y="74504"/>
                </a:lnTo>
                <a:cubicBezTo>
                  <a:pt x="120002" y="74530"/>
                  <a:pt x="76094" y="117244"/>
                  <a:pt x="74590" y="170889"/>
                </a:cubicBezTo>
                <a:lnTo>
                  <a:pt x="173668" y="170889"/>
                </a:lnTo>
                <a:lnTo>
                  <a:pt x="173668" y="344558"/>
                </a:lnTo>
                <a:lnTo>
                  <a:pt x="0" y="344558"/>
                </a:lnTo>
                <a:lnTo>
                  <a:pt x="0" y="170889"/>
                </a:lnTo>
                <a:cubicBezTo>
                  <a:pt x="1518" y="76062"/>
                  <a:pt x="78829" y="-12"/>
                  <a:pt x="17366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863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41198" y="1018824"/>
            <a:ext cx="3048524" cy="323165"/>
          </a:xfrm>
        </p:spPr>
        <p:txBody>
          <a:bodyPr/>
          <a:lstStyle>
            <a:lvl1pPr marL="0" algn="l" defTabSz="69955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100" b="0" kern="1200" cap="none" spc="-38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74693372-C7CF-271D-C913-E49A35829D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1197" y="1427565"/>
            <a:ext cx="3048524" cy="18466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437AA030-801E-B99D-7707-68CE6D75E8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734" y="3740357"/>
            <a:ext cx="1310905" cy="3693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0B556A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FBF9FF0D-225F-71A3-B4E9-E54623953F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2734" y="4117654"/>
            <a:ext cx="1310905" cy="276999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1B48D7ED-2D55-6068-21AC-DA7372E1ED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094233" y="3740357"/>
            <a:ext cx="1310905" cy="3693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rgbClr val="0B556A"/>
                </a:solidFill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B5F5406B-3423-63B2-C313-D43258AB51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094233" y="4117654"/>
            <a:ext cx="1310905" cy="276999"/>
          </a:xfrm>
        </p:spPr>
        <p:txBody>
          <a:bodyPr wrap="square">
            <a:spAutoFit/>
          </a:bodyPr>
          <a:lstStyle>
            <a:lvl1pPr marL="0" indent="0">
              <a:buNone/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887BC6C4-8F96-EBCB-C0AB-F1037657DB1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40481" y="3773887"/>
            <a:ext cx="5083253" cy="161583"/>
          </a:xfrm>
        </p:spPr>
        <p:txBody>
          <a:bodyPr wrap="square">
            <a:spAutoFit/>
          </a:bodyPr>
          <a:lstStyle>
            <a:lvl1pPr marL="0" indent="0">
              <a:buNone/>
              <a:defRPr sz="105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35FA6244-469C-47C4-456B-B317D16715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840481" y="4666759"/>
            <a:ext cx="5083253" cy="138500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2">
            <a:extLst>
              <a:ext uri="{FF2B5EF4-FFF2-40B4-BE49-F238E27FC236}">
                <a16:creationId xmlns:a16="http://schemas.microsoft.com/office/drawing/2014/main" id="{C70D1D11-C262-D38D-0B1F-A7D22D81C9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33800" y="2154508"/>
            <a:ext cx="2496961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42">
            <a:extLst>
              <a:ext uri="{FF2B5EF4-FFF2-40B4-BE49-F238E27FC236}">
                <a16:creationId xmlns:a16="http://schemas.microsoft.com/office/drawing/2014/main" id="{526FB688-E941-2B71-FE13-616D64D3C40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26998" y="2154508"/>
            <a:ext cx="2496961" cy="184666"/>
          </a:xfrm>
        </p:spPr>
        <p:txBody>
          <a:bodyPr wrap="square">
            <a:spAutoFit/>
          </a:bodyPr>
          <a:lstStyle>
            <a:lvl1pPr marL="0" indent="0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Picture Placeholder 56">
            <a:extLst>
              <a:ext uri="{FF2B5EF4-FFF2-40B4-BE49-F238E27FC236}">
                <a16:creationId xmlns:a16="http://schemas.microsoft.com/office/drawing/2014/main" id="{B4FCB2C3-CA55-303A-D13A-D71F3A8414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8149" y="397799"/>
            <a:ext cx="1119188" cy="563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500">
                <a:latin typeface="+mj-lt"/>
              </a:defRPr>
            </a:lvl1pPr>
          </a:lstStyle>
          <a:p>
            <a:r>
              <a:rPr lang="en-US"/>
              <a:t>Image</a:t>
            </a:r>
          </a:p>
        </p:txBody>
      </p:sp>
      <p:grpSp>
        <p:nvGrpSpPr>
          <p:cNvPr id="5" name="Picture Placeholder 815">
            <a:extLst>
              <a:ext uri="{FF2B5EF4-FFF2-40B4-BE49-F238E27FC236}">
                <a16:creationId xmlns:a16="http://schemas.microsoft.com/office/drawing/2014/main" id="{0517AB65-B5ED-7C19-64AC-3EA98CD21757}"/>
              </a:ext>
            </a:extLst>
          </p:cNvPr>
          <p:cNvGrpSpPr/>
          <p:nvPr/>
        </p:nvGrpSpPr>
        <p:grpSpPr>
          <a:xfrm>
            <a:off x="6394566" y="1673416"/>
            <a:ext cx="223222" cy="223220"/>
            <a:chOff x="5026092" y="2187685"/>
            <a:chExt cx="297629" cy="29762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554B12-328C-4BCE-2363-EC1D58C12132}"/>
                </a:ext>
              </a:extLst>
            </p:cNvPr>
            <p:cNvSpPr/>
            <p:nvPr/>
          </p:nvSpPr>
          <p:spPr>
            <a:xfrm>
              <a:off x="5186783" y="2187685"/>
              <a:ext cx="195964" cy="195968"/>
            </a:xfrm>
            <a:custGeom>
              <a:avLst/>
              <a:gdLst>
                <a:gd name="connsiteX0" fmla="*/ 130622 w 195964"/>
                <a:gd name="connsiteY0" fmla="*/ -1012 h 195968"/>
                <a:gd name="connsiteX1" fmla="*/ 130747 w 195964"/>
                <a:gd name="connsiteY1" fmla="*/ -1012 h 195968"/>
                <a:gd name="connsiteX2" fmla="*/ 136689 w 195964"/>
                <a:gd name="connsiteY2" fmla="*/ 4906 h 195968"/>
                <a:gd name="connsiteX3" fmla="*/ 136689 w 195964"/>
                <a:gd name="connsiteY3" fmla="*/ 32106 h 195968"/>
                <a:gd name="connsiteX4" fmla="*/ 141396 w 195964"/>
                <a:gd name="connsiteY4" fmla="*/ 27403 h 195968"/>
                <a:gd name="connsiteX5" fmla="*/ 154455 w 195964"/>
                <a:gd name="connsiteY5" fmla="*/ 21994 h 195968"/>
                <a:gd name="connsiteX6" fmla="*/ 167534 w 195964"/>
                <a:gd name="connsiteY6" fmla="*/ 27403 h 195968"/>
                <a:gd name="connsiteX7" fmla="*/ 167494 w 195964"/>
                <a:gd name="connsiteY7" fmla="*/ 53466 h 195968"/>
                <a:gd name="connsiteX8" fmla="*/ 162779 w 195964"/>
                <a:gd name="connsiteY8" fmla="*/ 58208 h 195968"/>
                <a:gd name="connsiteX9" fmla="*/ 189948 w 195964"/>
                <a:gd name="connsiteY9" fmla="*/ 58208 h 195968"/>
                <a:gd name="connsiteX10" fmla="*/ 194118 w 195964"/>
                <a:gd name="connsiteY10" fmla="*/ 59933 h 195968"/>
                <a:gd name="connsiteX11" fmla="*/ 194142 w 195964"/>
                <a:gd name="connsiteY11" fmla="*/ 68281 h 195968"/>
                <a:gd name="connsiteX12" fmla="*/ 152723 w 195964"/>
                <a:gd name="connsiteY12" fmla="*/ 109707 h 195968"/>
                <a:gd name="connsiteX13" fmla="*/ 148525 w 195964"/>
                <a:gd name="connsiteY13" fmla="*/ 111432 h 195968"/>
                <a:gd name="connsiteX14" fmla="*/ 109520 w 195964"/>
                <a:gd name="connsiteY14" fmla="*/ 111432 h 195968"/>
                <a:gd name="connsiteX15" fmla="*/ 31374 w 195964"/>
                <a:gd name="connsiteY15" fmla="*/ 189543 h 195968"/>
                <a:gd name="connsiteX16" fmla="*/ 5271 w 195964"/>
                <a:gd name="connsiteY16" fmla="*/ 189582 h 195968"/>
                <a:gd name="connsiteX17" fmla="*/ 5271 w 195964"/>
                <a:gd name="connsiteY17" fmla="*/ 163480 h 195968"/>
                <a:gd name="connsiteX18" fmla="*/ 83430 w 195964"/>
                <a:gd name="connsiteY18" fmla="*/ 85330 h 195968"/>
                <a:gd name="connsiteX19" fmla="*/ 83430 w 195964"/>
                <a:gd name="connsiteY19" fmla="*/ 46372 h 195968"/>
                <a:gd name="connsiteX20" fmla="*/ 85178 w 195964"/>
                <a:gd name="connsiteY20" fmla="*/ 42178 h 195968"/>
                <a:gd name="connsiteX21" fmla="*/ 126597 w 195964"/>
                <a:gd name="connsiteY21" fmla="*/ 752 h 195968"/>
                <a:gd name="connsiteX22" fmla="*/ 130618 w 195964"/>
                <a:gd name="connsiteY22" fmla="*/ -973 h 195968"/>
                <a:gd name="connsiteX23" fmla="*/ 130622 w 195964"/>
                <a:gd name="connsiteY23" fmla="*/ -1012 h 19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964" h="195968">
                  <a:moveTo>
                    <a:pt x="130622" y="-1012"/>
                  </a:moveTo>
                  <a:cubicBezTo>
                    <a:pt x="130665" y="-1012"/>
                    <a:pt x="130708" y="-1012"/>
                    <a:pt x="130747" y="-1012"/>
                  </a:cubicBezTo>
                  <a:cubicBezTo>
                    <a:pt x="134016" y="-1012"/>
                    <a:pt x="136677" y="1653"/>
                    <a:pt x="136689" y="4906"/>
                  </a:cubicBezTo>
                  <a:lnTo>
                    <a:pt x="136689" y="32106"/>
                  </a:lnTo>
                  <a:lnTo>
                    <a:pt x="141396" y="27403"/>
                  </a:lnTo>
                  <a:cubicBezTo>
                    <a:pt x="144974" y="23797"/>
                    <a:pt x="149713" y="21994"/>
                    <a:pt x="154455" y="21994"/>
                  </a:cubicBezTo>
                  <a:cubicBezTo>
                    <a:pt x="159201" y="21994"/>
                    <a:pt x="163951" y="23797"/>
                    <a:pt x="167534" y="27403"/>
                  </a:cubicBezTo>
                  <a:cubicBezTo>
                    <a:pt x="174694" y="34575"/>
                    <a:pt x="174663" y="46333"/>
                    <a:pt x="167494" y="53466"/>
                  </a:cubicBezTo>
                  <a:lnTo>
                    <a:pt x="162779" y="58208"/>
                  </a:lnTo>
                  <a:lnTo>
                    <a:pt x="189948" y="58208"/>
                  </a:lnTo>
                  <a:cubicBezTo>
                    <a:pt x="191508" y="58208"/>
                    <a:pt x="193009" y="58835"/>
                    <a:pt x="194118" y="59933"/>
                  </a:cubicBezTo>
                  <a:cubicBezTo>
                    <a:pt x="196434" y="62206"/>
                    <a:pt x="196446" y="65969"/>
                    <a:pt x="194142" y="68281"/>
                  </a:cubicBezTo>
                  <a:lnTo>
                    <a:pt x="152723" y="109707"/>
                  </a:lnTo>
                  <a:cubicBezTo>
                    <a:pt x="151610" y="110805"/>
                    <a:pt x="150101" y="111432"/>
                    <a:pt x="148525" y="111432"/>
                  </a:cubicBezTo>
                  <a:lnTo>
                    <a:pt x="109520" y="111432"/>
                  </a:lnTo>
                  <a:lnTo>
                    <a:pt x="31374" y="189543"/>
                  </a:lnTo>
                  <a:cubicBezTo>
                    <a:pt x="24209" y="196716"/>
                    <a:pt x="12436" y="196794"/>
                    <a:pt x="5271" y="189582"/>
                  </a:cubicBezTo>
                  <a:cubicBezTo>
                    <a:pt x="-1893" y="182449"/>
                    <a:pt x="-1893" y="170652"/>
                    <a:pt x="5271" y="163480"/>
                  </a:cubicBezTo>
                  <a:lnTo>
                    <a:pt x="83430" y="85330"/>
                  </a:lnTo>
                  <a:lnTo>
                    <a:pt x="83430" y="46372"/>
                  </a:lnTo>
                  <a:cubicBezTo>
                    <a:pt x="83430" y="44805"/>
                    <a:pt x="84061" y="43276"/>
                    <a:pt x="85178" y="42178"/>
                  </a:cubicBezTo>
                  <a:lnTo>
                    <a:pt x="126597" y="752"/>
                  </a:lnTo>
                  <a:cubicBezTo>
                    <a:pt x="127663" y="-306"/>
                    <a:pt x="129105" y="-934"/>
                    <a:pt x="130618" y="-973"/>
                  </a:cubicBezTo>
                  <a:lnTo>
                    <a:pt x="130622" y="-1012"/>
                  </a:lnTo>
                  <a:close/>
                </a:path>
              </a:pathLst>
            </a:custGeom>
            <a:solidFill>
              <a:srgbClr val="222043"/>
            </a:solidFill>
            <a:ln w="4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B3B512B-C412-9D98-036C-602155C0551E}"/>
                </a:ext>
              </a:extLst>
            </p:cNvPr>
            <p:cNvSpPr/>
            <p:nvPr/>
          </p:nvSpPr>
          <p:spPr>
            <a:xfrm>
              <a:off x="5026092" y="2187685"/>
              <a:ext cx="356654" cy="356653"/>
            </a:xfrm>
            <a:custGeom>
              <a:avLst/>
              <a:gdLst>
                <a:gd name="connsiteX0" fmla="*/ 178225 w 356654"/>
                <a:gd name="connsiteY0" fmla="*/ -1012 h 356653"/>
                <a:gd name="connsiteX1" fmla="*/ 254679 w 356654"/>
                <a:gd name="connsiteY1" fmla="*/ 16194 h 356653"/>
                <a:gd name="connsiteX2" fmla="*/ 236983 w 356654"/>
                <a:gd name="connsiteY2" fmla="*/ 33909 h 356653"/>
                <a:gd name="connsiteX3" fmla="*/ 231724 w 356654"/>
                <a:gd name="connsiteY3" fmla="*/ 46568 h 356653"/>
                <a:gd name="connsiteX4" fmla="*/ 231724 w 356654"/>
                <a:gd name="connsiteY4" fmla="*/ 51467 h 356653"/>
                <a:gd name="connsiteX5" fmla="*/ 178225 w 356654"/>
                <a:gd name="connsiteY5" fmla="*/ 40572 h 356653"/>
                <a:gd name="connsiteX6" fmla="*/ 41497 w 356654"/>
                <a:gd name="connsiteY6" fmla="*/ 177315 h 356653"/>
                <a:gd name="connsiteX7" fmla="*/ 178225 w 356654"/>
                <a:gd name="connsiteY7" fmla="*/ 314058 h 356653"/>
                <a:gd name="connsiteX8" fmla="*/ 314953 w 356654"/>
                <a:gd name="connsiteY8" fmla="*/ 177315 h 356653"/>
                <a:gd name="connsiteX9" fmla="*/ 304066 w 356654"/>
                <a:gd name="connsiteY9" fmla="*/ 123856 h 356653"/>
                <a:gd name="connsiteX10" fmla="*/ 308988 w 356654"/>
                <a:gd name="connsiteY10" fmla="*/ 123856 h 356653"/>
                <a:gd name="connsiteX11" fmla="*/ 321628 w 356654"/>
                <a:gd name="connsiteY11" fmla="*/ 118565 h 356653"/>
                <a:gd name="connsiteX12" fmla="*/ 339335 w 356654"/>
                <a:gd name="connsiteY12" fmla="*/ 100850 h 356653"/>
                <a:gd name="connsiteX13" fmla="*/ 356553 w 356654"/>
                <a:gd name="connsiteY13" fmla="*/ 177315 h 356653"/>
                <a:gd name="connsiteX14" fmla="*/ 178225 w 356654"/>
                <a:gd name="connsiteY14" fmla="*/ 355642 h 356653"/>
                <a:gd name="connsiteX15" fmla="*/ -102 w 356654"/>
                <a:gd name="connsiteY15" fmla="*/ 177315 h 356653"/>
                <a:gd name="connsiteX16" fmla="*/ 178225 w 356654"/>
                <a:gd name="connsiteY16" fmla="*/ -1012 h 35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6654" h="356653">
                  <a:moveTo>
                    <a:pt x="178225" y="-1012"/>
                  </a:moveTo>
                  <a:cubicBezTo>
                    <a:pt x="205578" y="-1012"/>
                    <a:pt x="231500" y="5181"/>
                    <a:pt x="254679" y="16194"/>
                  </a:cubicBezTo>
                  <a:lnTo>
                    <a:pt x="236983" y="33909"/>
                  </a:lnTo>
                  <a:cubicBezTo>
                    <a:pt x="233624" y="37240"/>
                    <a:pt x="231728" y="41826"/>
                    <a:pt x="231724" y="46568"/>
                  </a:cubicBezTo>
                  <a:lnTo>
                    <a:pt x="231724" y="51467"/>
                  </a:lnTo>
                  <a:cubicBezTo>
                    <a:pt x="215286" y="44451"/>
                    <a:pt x="197206" y="40572"/>
                    <a:pt x="178225" y="40572"/>
                  </a:cubicBezTo>
                  <a:cubicBezTo>
                    <a:pt x="102791" y="40572"/>
                    <a:pt x="41497" y="101908"/>
                    <a:pt x="41497" y="177315"/>
                  </a:cubicBezTo>
                  <a:cubicBezTo>
                    <a:pt x="41497" y="252761"/>
                    <a:pt x="102791" y="314058"/>
                    <a:pt x="178225" y="314058"/>
                  </a:cubicBezTo>
                  <a:cubicBezTo>
                    <a:pt x="253664" y="314058"/>
                    <a:pt x="314953" y="252761"/>
                    <a:pt x="314953" y="177315"/>
                  </a:cubicBezTo>
                  <a:cubicBezTo>
                    <a:pt x="314953" y="158346"/>
                    <a:pt x="311073" y="140278"/>
                    <a:pt x="304066" y="123856"/>
                  </a:cubicBezTo>
                  <a:lnTo>
                    <a:pt x="308988" y="123856"/>
                  </a:lnTo>
                  <a:cubicBezTo>
                    <a:pt x="313727" y="123856"/>
                    <a:pt x="318289" y="121936"/>
                    <a:pt x="321628" y="118565"/>
                  </a:cubicBezTo>
                  <a:lnTo>
                    <a:pt x="339335" y="100850"/>
                  </a:lnTo>
                  <a:cubicBezTo>
                    <a:pt x="350364" y="124052"/>
                    <a:pt x="356553" y="149958"/>
                    <a:pt x="356553" y="177315"/>
                  </a:cubicBezTo>
                  <a:cubicBezTo>
                    <a:pt x="356553" y="275728"/>
                    <a:pt x="276642" y="355642"/>
                    <a:pt x="178225" y="355642"/>
                  </a:cubicBezTo>
                  <a:cubicBezTo>
                    <a:pt x="79808" y="355642"/>
                    <a:pt x="-102" y="275728"/>
                    <a:pt x="-102" y="177315"/>
                  </a:cubicBezTo>
                  <a:cubicBezTo>
                    <a:pt x="-102" y="78902"/>
                    <a:pt x="79808" y="-1012"/>
                    <a:pt x="178225" y="-1012"/>
                  </a:cubicBezTo>
                  <a:close/>
                </a:path>
              </a:pathLst>
            </a:custGeom>
            <a:solidFill>
              <a:srgbClr val="BABABA"/>
            </a:solidFill>
            <a:ln w="4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1D4BED-D195-8808-AEF1-4253794C532B}"/>
                </a:ext>
              </a:extLst>
            </p:cNvPr>
            <p:cNvSpPr/>
            <p:nvPr/>
          </p:nvSpPr>
          <p:spPr>
            <a:xfrm>
              <a:off x="5108397" y="2269990"/>
              <a:ext cx="192048" cy="192044"/>
            </a:xfrm>
            <a:custGeom>
              <a:avLst/>
              <a:gdLst>
                <a:gd name="connsiteX0" fmla="*/ 95944 w 192048"/>
                <a:gd name="connsiteY0" fmla="*/ -1012 h 192044"/>
                <a:gd name="connsiteX1" fmla="*/ 138484 w 192048"/>
                <a:gd name="connsiteY1" fmla="*/ 9061 h 192044"/>
                <a:gd name="connsiteX2" fmla="*/ 105593 w 192048"/>
                <a:gd name="connsiteY2" fmla="*/ 41944 h 192044"/>
                <a:gd name="connsiteX3" fmla="*/ 95944 w 192048"/>
                <a:gd name="connsiteY3" fmla="*/ 41042 h 192044"/>
                <a:gd name="connsiteX4" fmla="*/ 41944 w 192048"/>
                <a:gd name="connsiteY4" fmla="*/ 95049 h 192044"/>
                <a:gd name="connsiteX5" fmla="*/ 95944 w 192048"/>
                <a:gd name="connsiteY5" fmla="*/ 149018 h 192044"/>
                <a:gd name="connsiteX6" fmla="*/ 149948 w 192048"/>
                <a:gd name="connsiteY6" fmla="*/ 95049 h 192044"/>
                <a:gd name="connsiteX7" fmla="*/ 149031 w 192048"/>
                <a:gd name="connsiteY7" fmla="*/ 85408 h 192044"/>
                <a:gd name="connsiteX8" fmla="*/ 181909 w 192048"/>
                <a:gd name="connsiteY8" fmla="*/ 52486 h 192044"/>
                <a:gd name="connsiteX9" fmla="*/ 191947 w 192048"/>
                <a:gd name="connsiteY9" fmla="*/ 95049 h 192044"/>
                <a:gd name="connsiteX10" fmla="*/ 95944 w 192048"/>
                <a:gd name="connsiteY10" fmla="*/ 191032 h 192044"/>
                <a:gd name="connsiteX11" fmla="*/ -102 w 192048"/>
                <a:gd name="connsiteY11" fmla="*/ 95049 h 192044"/>
                <a:gd name="connsiteX12" fmla="*/ 95944 w 192048"/>
                <a:gd name="connsiteY12" fmla="*/ -1012 h 192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2048" h="192044">
                  <a:moveTo>
                    <a:pt x="95944" y="-1012"/>
                  </a:moveTo>
                  <a:cubicBezTo>
                    <a:pt x="111233" y="-1012"/>
                    <a:pt x="125644" y="2672"/>
                    <a:pt x="138484" y="9061"/>
                  </a:cubicBezTo>
                  <a:lnTo>
                    <a:pt x="105593" y="41944"/>
                  </a:lnTo>
                  <a:cubicBezTo>
                    <a:pt x="102458" y="41395"/>
                    <a:pt x="99244" y="41042"/>
                    <a:pt x="95944" y="41042"/>
                  </a:cubicBezTo>
                  <a:cubicBezTo>
                    <a:pt x="66185" y="41042"/>
                    <a:pt x="41944" y="65263"/>
                    <a:pt x="41944" y="95049"/>
                  </a:cubicBezTo>
                  <a:cubicBezTo>
                    <a:pt x="41944" y="124797"/>
                    <a:pt x="66185" y="149018"/>
                    <a:pt x="95944" y="149018"/>
                  </a:cubicBezTo>
                  <a:cubicBezTo>
                    <a:pt x="125703" y="149018"/>
                    <a:pt x="149948" y="124797"/>
                    <a:pt x="149948" y="95049"/>
                  </a:cubicBezTo>
                  <a:cubicBezTo>
                    <a:pt x="149948" y="91757"/>
                    <a:pt x="149603" y="88505"/>
                    <a:pt x="149031" y="85408"/>
                  </a:cubicBezTo>
                  <a:lnTo>
                    <a:pt x="181909" y="52486"/>
                  </a:lnTo>
                  <a:cubicBezTo>
                    <a:pt x="188278" y="65342"/>
                    <a:pt x="191947" y="79764"/>
                    <a:pt x="191947" y="95049"/>
                  </a:cubicBezTo>
                  <a:cubicBezTo>
                    <a:pt x="191947" y="147999"/>
                    <a:pt x="148905" y="191032"/>
                    <a:pt x="95944" y="191032"/>
                  </a:cubicBezTo>
                  <a:cubicBezTo>
                    <a:pt x="42987" y="191032"/>
                    <a:pt x="-102" y="147999"/>
                    <a:pt x="-102" y="95049"/>
                  </a:cubicBezTo>
                  <a:cubicBezTo>
                    <a:pt x="-102" y="42061"/>
                    <a:pt x="42987" y="-1012"/>
                    <a:pt x="95944" y="-1012"/>
                  </a:cubicBezTo>
                  <a:close/>
                </a:path>
              </a:pathLst>
            </a:custGeom>
            <a:solidFill>
              <a:srgbClr val="BABABA"/>
            </a:solidFill>
            <a:ln w="4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D1D5699-4CDD-3E45-B36C-962A3AEE2C6F}"/>
              </a:ext>
            </a:extLst>
          </p:cNvPr>
          <p:cNvSpPr/>
          <p:nvPr/>
        </p:nvSpPr>
        <p:spPr>
          <a:xfrm>
            <a:off x="3893414" y="1862180"/>
            <a:ext cx="81775" cy="13629"/>
          </a:xfrm>
          <a:custGeom>
            <a:avLst/>
            <a:gdLst>
              <a:gd name="connsiteX0" fmla="*/ 0 w 1402079"/>
              <a:gd name="connsiteY0" fmla="*/ 0 h 233679"/>
              <a:gd name="connsiteX1" fmla="*/ 20320 w 1402079"/>
              <a:gd name="connsiteY1" fmla="*/ 233680 h 233679"/>
              <a:gd name="connsiteX2" fmla="*/ 1381760 w 1402079"/>
              <a:gd name="connsiteY2" fmla="*/ 233680 h 233679"/>
              <a:gd name="connsiteX3" fmla="*/ 1402080 w 1402079"/>
              <a:gd name="connsiteY3" fmla="*/ 0 h 23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079" h="233679">
                <a:moveTo>
                  <a:pt x="0" y="0"/>
                </a:moveTo>
                <a:cubicBezTo>
                  <a:pt x="10160" y="81280"/>
                  <a:pt x="20320" y="152400"/>
                  <a:pt x="20320" y="233680"/>
                </a:cubicBezTo>
                <a:lnTo>
                  <a:pt x="1381760" y="233680"/>
                </a:lnTo>
                <a:cubicBezTo>
                  <a:pt x="1381760" y="152400"/>
                  <a:pt x="1391920" y="71120"/>
                  <a:pt x="140208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016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23B6676-0D8F-D0AA-F0FB-C97A30B5B4D9}"/>
              </a:ext>
            </a:extLst>
          </p:cNvPr>
          <p:cNvSpPr/>
          <p:nvPr/>
        </p:nvSpPr>
        <p:spPr>
          <a:xfrm>
            <a:off x="3894599" y="1887660"/>
            <a:ext cx="79404" cy="53332"/>
          </a:xfrm>
          <a:custGeom>
            <a:avLst/>
            <a:gdLst>
              <a:gd name="connsiteX0" fmla="*/ 0 w 1361440"/>
              <a:gd name="connsiteY0" fmla="*/ 0 h 914400"/>
              <a:gd name="connsiteX1" fmla="*/ 0 w 1361440"/>
              <a:gd name="connsiteY1" fmla="*/ 355600 h 914400"/>
              <a:gd name="connsiteX2" fmla="*/ 101600 w 1361440"/>
              <a:gd name="connsiteY2" fmla="*/ 457200 h 914400"/>
              <a:gd name="connsiteX3" fmla="*/ 132080 w 1361440"/>
              <a:gd name="connsiteY3" fmla="*/ 457200 h 914400"/>
              <a:gd name="connsiteX4" fmla="*/ 680720 w 1361440"/>
              <a:gd name="connsiteY4" fmla="*/ 914400 h 914400"/>
              <a:gd name="connsiteX5" fmla="*/ 1229360 w 1361440"/>
              <a:gd name="connsiteY5" fmla="*/ 457200 h 914400"/>
              <a:gd name="connsiteX6" fmla="*/ 1259840 w 1361440"/>
              <a:gd name="connsiteY6" fmla="*/ 457200 h 914400"/>
              <a:gd name="connsiteX7" fmla="*/ 1361440 w 1361440"/>
              <a:gd name="connsiteY7" fmla="*/ 355600 h 914400"/>
              <a:gd name="connsiteX8" fmla="*/ 1361440 w 1361440"/>
              <a:gd name="connsiteY8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1440" h="914400">
                <a:moveTo>
                  <a:pt x="0" y="0"/>
                </a:moveTo>
                <a:lnTo>
                  <a:pt x="0" y="355600"/>
                </a:lnTo>
                <a:cubicBezTo>
                  <a:pt x="0" y="416560"/>
                  <a:pt x="40640" y="457200"/>
                  <a:pt x="101600" y="457200"/>
                </a:cubicBezTo>
                <a:lnTo>
                  <a:pt x="132080" y="457200"/>
                </a:lnTo>
                <a:cubicBezTo>
                  <a:pt x="182880" y="711200"/>
                  <a:pt x="416560" y="914400"/>
                  <a:pt x="680720" y="914400"/>
                </a:cubicBezTo>
                <a:cubicBezTo>
                  <a:pt x="955040" y="914400"/>
                  <a:pt x="1178560" y="721360"/>
                  <a:pt x="1229360" y="457200"/>
                </a:cubicBezTo>
                <a:lnTo>
                  <a:pt x="1259840" y="457200"/>
                </a:lnTo>
                <a:cubicBezTo>
                  <a:pt x="1320800" y="457200"/>
                  <a:pt x="1361440" y="416560"/>
                  <a:pt x="1361440" y="355600"/>
                </a:cubicBezTo>
                <a:lnTo>
                  <a:pt x="136144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016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2781D15-5D0F-C730-4330-5DBC6FB8FD94}"/>
              </a:ext>
            </a:extLst>
          </p:cNvPr>
          <p:cNvSpPr/>
          <p:nvPr/>
        </p:nvSpPr>
        <p:spPr>
          <a:xfrm>
            <a:off x="3847338" y="1662383"/>
            <a:ext cx="174071" cy="187353"/>
          </a:xfrm>
          <a:custGeom>
            <a:avLst/>
            <a:gdLst>
              <a:gd name="connsiteX0" fmla="*/ 1409761 w 2984560"/>
              <a:gd name="connsiteY0" fmla="*/ 1730 h 3212289"/>
              <a:gd name="connsiteX1" fmla="*/ 7681 w 2984560"/>
              <a:gd name="connsiteY1" fmla="*/ 1332690 h 3212289"/>
              <a:gd name="connsiteX2" fmla="*/ 342961 w 2984560"/>
              <a:gd name="connsiteY2" fmla="*/ 2440130 h 3212289"/>
              <a:gd name="connsiteX3" fmla="*/ 749361 w 2984560"/>
              <a:gd name="connsiteY3" fmla="*/ 3212290 h 3212289"/>
              <a:gd name="connsiteX4" fmla="*/ 2232721 w 2984560"/>
              <a:gd name="connsiteY4" fmla="*/ 3212290 h 3212289"/>
              <a:gd name="connsiteX5" fmla="*/ 2639121 w 2984560"/>
              <a:gd name="connsiteY5" fmla="*/ 2429970 h 3212289"/>
              <a:gd name="connsiteX6" fmla="*/ 2984561 w 2984560"/>
              <a:gd name="connsiteY6" fmla="*/ 1485090 h 3212289"/>
              <a:gd name="connsiteX7" fmla="*/ 1409761 w 2984560"/>
              <a:gd name="connsiteY7" fmla="*/ 1730 h 321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4560" h="3212289">
                <a:moveTo>
                  <a:pt x="1409761" y="1730"/>
                </a:moveTo>
                <a:cubicBezTo>
                  <a:pt x="688401" y="42370"/>
                  <a:pt x="88961" y="611330"/>
                  <a:pt x="7681" y="1332690"/>
                </a:cubicBezTo>
                <a:cubicBezTo>
                  <a:pt x="-32959" y="1739090"/>
                  <a:pt x="88961" y="2135330"/>
                  <a:pt x="342961" y="2440130"/>
                </a:cubicBezTo>
                <a:cubicBezTo>
                  <a:pt x="536001" y="2673810"/>
                  <a:pt x="678241" y="2937970"/>
                  <a:pt x="749361" y="3212290"/>
                </a:cubicBezTo>
                <a:lnTo>
                  <a:pt x="2232721" y="3212290"/>
                </a:lnTo>
                <a:cubicBezTo>
                  <a:pt x="2303841" y="2937970"/>
                  <a:pt x="2446081" y="2663650"/>
                  <a:pt x="2639121" y="2429970"/>
                </a:cubicBezTo>
                <a:cubicBezTo>
                  <a:pt x="2862641" y="2165810"/>
                  <a:pt x="2984561" y="1830530"/>
                  <a:pt x="2984561" y="1485090"/>
                </a:cubicBezTo>
                <a:cubicBezTo>
                  <a:pt x="2984561" y="641810"/>
                  <a:pt x="2263201" y="-38910"/>
                  <a:pt x="1409761" y="1730"/>
                </a:cubicBezTo>
                <a:close/>
              </a:path>
            </a:pathLst>
          </a:custGeom>
          <a:solidFill>
            <a:srgbClr val="222043"/>
          </a:solidFill>
          <a:ln w="1016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6F816581-3799-ACEB-61C7-4C59F6D4739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33798" y="321468"/>
            <a:ext cx="5090160" cy="1206849"/>
          </a:xfrm>
          <a:custGeom>
            <a:avLst/>
            <a:gdLst>
              <a:gd name="connsiteX0" fmla="*/ 0 w 6786880"/>
              <a:gd name="connsiteY0" fmla="*/ 0 h 1609132"/>
              <a:gd name="connsiteX1" fmla="*/ 6664681 w 6786880"/>
              <a:gd name="connsiteY1" fmla="*/ 0 h 1609132"/>
              <a:gd name="connsiteX2" fmla="*/ 6786880 w 6786880"/>
              <a:gd name="connsiteY2" fmla="*/ 122199 h 1609132"/>
              <a:gd name="connsiteX3" fmla="*/ 6786880 w 6786880"/>
              <a:gd name="connsiteY3" fmla="*/ 312388 h 1609132"/>
              <a:gd name="connsiteX4" fmla="*/ 6786880 w 6786880"/>
              <a:gd name="connsiteY4" fmla="*/ 1418943 h 1609132"/>
              <a:gd name="connsiteX5" fmla="*/ 6786880 w 6786880"/>
              <a:gd name="connsiteY5" fmla="*/ 1609132 h 1609132"/>
              <a:gd name="connsiteX6" fmla="*/ 0 w 6786880"/>
              <a:gd name="connsiteY6" fmla="*/ 1609132 h 1609132"/>
              <a:gd name="connsiteX7" fmla="*/ 0 w 6786880"/>
              <a:gd name="connsiteY7" fmla="*/ 1418943 h 1609132"/>
              <a:gd name="connsiteX8" fmla="*/ 0 w 6786880"/>
              <a:gd name="connsiteY8" fmla="*/ 190189 h 160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86880" h="1609132">
                <a:moveTo>
                  <a:pt x="0" y="0"/>
                </a:moveTo>
                <a:lnTo>
                  <a:pt x="6664681" y="0"/>
                </a:lnTo>
                <a:cubicBezTo>
                  <a:pt x="6732170" y="0"/>
                  <a:pt x="6786880" y="54710"/>
                  <a:pt x="6786880" y="122199"/>
                </a:cubicBezTo>
                <a:lnTo>
                  <a:pt x="6786880" y="312388"/>
                </a:lnTo>
                <a:lnTo>
                  <a:pt x="6786880" y="1418943"/>
                </a:lnTo>
                <a:lnTo>
                  <a:pt x="6786880" y="1609132"/>
                </a:lnTo>
                <a:lnTo>
                  <a:pt x="0" y="1609132"/>
                </a:lnTo>
                <a:lnTo>
                  <a:pt x="0" y="1418943"/>
                </a:lnTo>
                <a:lnTo>
                  <a:pt x="0" y="19018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811310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86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4843025" y="737163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4" name="Google Shape;134;p17" title="lOGO SHORT copi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 1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b="42238"/>
          <a:stretch/>
        </p:blipFill>
        <p:spPr>
          <a:xfrm>
            <a:off x="265500" y="4534725"/>
            <a:ext cx="903000" cy="52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2" name="Google Shape;142;p18" title="lOGO SHOR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CE24 1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9960f4295_1_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5" name="Google Shape;145;g329960f4295_1_15"/>
          <p:cNvPicPr preferRelativeResize="0"/>
          <p:nvPr/>
        </p:nvPicPr>
        <p:blipFill rotWithShape="1">
          <a:blip r:embed="rId3">
            <a:alphaModFix/>
          </a:blip>
          <a:srcRect t="45590"/>
          <a:stretch/>
        </p:blipFill>
        <p:spPr>
          <a:xfrm>
            <a:off x="776475" y="0"/>
            <a:ext cx="1229075" cy="58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29960f4295_1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8650" y="836750"/>
            <a:ext cx="758350" cy="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29960f4295_1_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874" y="295350"/>
            <a:ext cx="604600" cy="6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29960f4295_1_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69950" y="4243909"/>
            <a:ext cx="1229076" cy="74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29960f4295_1_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02325" y="4051040"/>
            <a:ext cx="758350" cy="28343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29960f4295_1_15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g329960f4295_1_15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2" name="Google Shape;152;g329960f4295_1_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7" name="Google Shape;157;p20" title="lOGO 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700" y="597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11700" y="1717200"/>
            <a:ext cx="37815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4" name="Google Shape;164;p22" title="lOGO SHORT copi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, cyan">
  <p:cSld name="Cover, cya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77863af4f_0_16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3577863af4f_0_16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9" name="Google Shape;169;g3577863af4f_0_16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g3577863af4f_0_16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g3577863af4f_0_16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577863af4f_0_15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g3577863af4f_0_159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" name="Google Shape;22;g3577863af4f_0_159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" name="Google Shape;23;g3577863af4f_0_1595"/>
          <p:cNvSpPr txBox="1">
            <a:spLocks noGrp="1"/>
          </p:cNvSpPr>
          <p:nvPr>
            <p:ph type="body" idx="2"/>
          </p:nvPr>
        </p:nvSpPr>
        <p:spPr>
          <a:xfrm>
            <a:off x="4843025" y="737163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" name="Google Shape;24;g3577863af4f_0_15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g3577863af4f_0_1595" title="lOGO SHORT copi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3821fe08085_0_27"/>
          <p:cNvPicPr preferRelativeResize="0"/>
          <p:nvPr/>
        </p:nvPicPr>
        <p:blipFill rotWithShape="1">
          <a:blip r:embed="rId3">
            <a:alphaModFix/>
          </a:blip>
          <a:srcRect l="51009"/>
          <a:stretch/>
        </p:blipFill>
        <p:spPr>
          <a:xfrm>
            <a:off x="52203" y="2353825"/>
            <a:ext cx="674125" cy="15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821fe08085_0_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5" name="Google Shape;175;g3821fe08085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550" y="425274"/>
            <a:ext cx="1579099" cy="6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3821fe08085_0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7898" y="1022620"/>
            <a:ext cx="284550" cy="2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821fe08085_0_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3600" y="4123325"/>
            <a:ext cx="1464613" cy="6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821fe08085_0_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58745" y="3625676"/>
            <a:ext cx="780450" cy="103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821fe08085_0_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68521" y="4320738"/>
            <a:ext cx="674125" cy="41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821fe08085_0_2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76803" y="247101"/>
            <a:ext cx="194434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821fe08085_0_2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572EAEA-EAB3-4393-BBF9-FE53E3BCAC94}"/>
              </a:ext>
            </a:extLst>
          </p:cNvPr>
          <p:cNvSpPr/>
          <p:nvPr userDrawn="1"/>
        </p:nvSpPr>
        <p:spPr>
          <a:xfrm flipV="1">
            <a:off x="5575354" y="0"/>
            <a:ext cx="3568646" cy="5143500"/>
          </a:xfrm>
          <a:custGeom>
            <a:avLst/>
            <a:gdLst>
              <a:gd name="connsiteX0" fmla="*/ 732048 w 4758195"/>
              <a:gd name="connsiteY0" fmla="*/ 0 h 6858000"/>
              <a:gd name="connsiteX1" fmla="*/ 4758195 w 4758195"/>
              <a:gd name="connsiteY1" fmla="*/ 0 h 6858000"/>
              <a:gd name="connsiteX2" fmla="*/ 4758195 w 4758195"/>
              <a:gd name="connsiteY2" fmla="*/ 6858000 h 6858000"/>
              <a:gd name="connsiteX3" fmla="*/ 732048 w 4758195"/>
              <a:gd name="connsiteY3" fmla="*/ 6858000 h 6858000"/>
              <a:gd name="connsiteX4" fmla="*/ 660196 w 4758195"/>
              <a:gd name="connsiteY4" fmla="*/ 6699068 h 6858000"/>
              <a:gd name="connsiteX5" fmla="*/ 0 w 4758195"/>
              <a:gd name="connsiteY5" fmla="*/ 3429000 h 6858000"/>
              <a:gd name="connsiteX6" fmla="*/ 660196 w 4758195"/>
              <a:gd name="connsiteY6" fmla="*/ 1589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58195" h="6858000">
                <a:moveTo>
                  <a:pt x="732048" y="0"/>
                </a:moveTo>
                <a:lnTo>
                  <a:pt x="4758195" y="0"/>
                </a:lnTo>
                <a:lnTo>
                  <a:pt x="4758195" y="6858000"/>
                </a:lnTo>
                <a:lnTo>
                  <a:pt x="732048" y="6858000"/>
                </a:lnTo>
                <a:lnTo>
                  <a:pt x="660196" y="6699068"/>
                </a:lnTo>
                <a:cubicBezTo>
                  <a:pt x="235080" y="5693980"/>
                  <a:pt x="0" y="4588943"/>
                  <a:pt x="0" y="3429000"/>
                </a:cubicBezTo>
                <a:cubicBezTo>
                  <a:pt x="0" y="2269057"/>
                  <a:pt x="235080" y="1164020"/>
                  <a:pt x="660196" y="15893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1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047E37E-2B4C-4D21-8A75-ACF0892DD74C}"/>
              </a:ext>
            </a:extLst>
          </p:cNvPr>
          <p:cNvSpPr/>
          <p:nvPr userDrawn="1"/>
        </p:nvSpPr>
        <p:spPr>
          <a:xfrm flipH="1" flipV="1">
            <a:off x="0" y="-13053"/>
            <a:ext cx="4306396" cy="2957513"/>
          </a:xfrm>
          <a:custGeom>
            <a:avLst/>
            <a:gdLst>
              <a:gd name="connsiteX0" fmla="*/ 3105004 w 3952729"/>
              <a:gd name="connsiteY0" fmla="*/ 0 h 2714625"/>
              <a:gd name="connsiteX1" fmla="*/ 3736559 w 3952729"/>
              <a:gd name="connsiteY1" fmla="*/ 63667 h 2714625"/>
              <a:gd name="connsiteX2" fmla="*/ 3952729 w 3952729"/>
              <a:gd name="connsiteY2" fmla="*/ 119250 h 2714625"/>
              <a:gd name="connsiteX3" fmla="*/ 3952729 w 3952729"/>
              <a:gd name="connsiteY3" fmla="*/ 1517802 h 2714625"/>
              <a:gd name="connsiteX4" fmla="*/ 3815554 w 3952729"/>
              <a:gd name="connsiteY4" fmla="*/ 1451722 h 2714625"/>
              <a:gd name="connsiteX5" fmla="*/ 3105004 w 3952729"/>
              <a:gd name="connsiteY5" fmla="*/ 1308268 h 2714625"/>
              <a:gd name="connsiteX6" fmla="*/ 1361616 w 3952729"/>
              <a:gd name="connsiteY6" fmla="*/ 2590890 h 2714625"/>
              <a:gd name="connsiteX7" fmla="*/ 1329801 w 3952729"/>
              <a:gd name="connsiteY7" fmla="*/ 2714625 h 2714625"/>
              <a:gd name="connsiteX8" fmla="*/ 0 w 3952729"/>
              <a:gd name="connsiteY8" fmla="*/ 2714625 h 2714625"/>
              <a:gd name="connsiteX9" fmla="*/ 7387 w 3952729"/>
              <a:gd name="connsiteY9" fmla="*/ 2656490 h 2714625"/>
              <a:gd name="connsiteX10" fmla="*/ 3105004 w 3952729"/>
              <a:gd name="connsiteY10" fmla="*/ 0 h 271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52729" h="2714625">
                <a:moveTo>
                  <a:pt x="3105004" y="0"/>
                </a:moveTo>
                <a:cubicBezTo>
                  <a:pt x="3321343" y="0"/>
                  <a:pt x="3532561" y="21922"/>
                  <a:pt x="3736559" y="63667"/>
                </a:cubicBezTo>
                <a:lnTo>
                  <a:pt x="3952729" y="119250"/>
                </a:lnTo>
                <a:lnTo>
                  <a:pt x="3952729" y="1517802"/>
                </a:lnTo>
                <a:lnTo>
                  <a:pt x="3815554" y="1451722"/>
                </a:lnTo>
                <a:cubicBezTo>
                  <a:pt x="3597160" y="1359349"/>
                  <a:pt x="3357047" y="1308268"/>
                  <a:pt x="3105004" y="1308268"/>
                </a:cubicBezTo>
                <a:cubicBezTo>
                  <a:pt x="2285864" y="1308268"/>
                  <a:pt x="1592740" y="1847804"/>
                  <a:pt x="1361616" y="2590890"/>
                </a:cubicBezTo>
                <a:lnTo>
                  <a:pt x="1329801" y="2714625"/>
                </a:lnTo>
                <a:lnTo>
                  <a:pt x="0" y="2714625"/>
                </a:lnTo>
                <a:lnTo>
                  <a:pt x="7387" y="2656490"/>
                </a:lnTo>
                <a:cubicBezTo>
                  <a:pt x="237225" y="1152282"/>
                  <a:pt x="1536549" y="0"/>
                  <a:pt x="3105004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0"/>
                </a:schemeClr>
              </a:gs>
              <a:gs pos="66000">
                <a:schemeClr val="bg1">
                  <a:lumMod val="95000"/>
                  <a:alpha val="55000"/>
                </a:schemeClr>
              </a:gs>
              <a:gs pos="100000">
                <a:schemeClr val="accent2"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09E5693-BB55-4385-9924-9BA9675204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9209" y="740951"/>
            <a:ext cx="8190916" cy="467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FD191B7-996B-4A6A-AC97-7AA083E57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33"/>
          <a:stretch/>
        </p:blipFill>
        <p:spPr>
          <a:xfrm>
            <a:off x="8714590" y="4648656"/>
            <a:ext cx="350405" cy="431533"/>
          </a:xfrm>
          <a:prstGeom prst="rect">
            <a:avLst/>
          </a:prstGeom>
        </p:spPr>
      </p:pic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A38E99B-5BBA-4AFE-880F-CE9792767B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9209" y="1338345"/>
            <a:ext cx="8190915" cy="3228893"/>
          </a:xfrm>
          <a:prstGeom prst="rect">
            <a:avLst/>
          </a:prstGeom>
        </p:spPr>
        <p:txBody>
          <a:bodyPr/>
          <a:lstStyle>
            <a:lvl1pPr marL="214313" indent="-214313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§"/>
              <a:defRPr sz="1200"/>
            </a:lvl1pPr>
          </a:lstStyle>
          <a:p>
            <a:pPr lvl="0"/>
            <a:r>
              <a:rPr lang="en-US"/>
              <a:t>Edit Master text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E9FFC57-8FD3-4B60-B65F-A910A45A0AD1}"/>
              </a:ext>
            </a:extLst>
          </p:cNvPr>
          <p:cNvSpPr/>
          <p:nvPr userDrawn="1"/>
        </p:nvSpPr>
        <p:spPr>
          <a:xfrm>
            <a:off x="78674" y="58041"/>
            <a:ext cx="289622" cy="289622"/>
          </a:xfrm>
          <a:prstGeom prst="ellipse">
            <a:avLst/>
          </a:prstGeom>
          <a:gradFill flip="none" rotWithShape="1">
            <a:gsLst>
              <a:gs pos="59000">
                <a:schemeClr val="accent2">
                  <a:alpha val="20000"/>
                </a:schemeClr>
              </a:gs>
              <a:gs pos="0">
                <a:schemeClr val="accent2">
                  <a:lumMod val="100000"/>
                  <a:alpha val="40000"/>
                </a:schemeClr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2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9CF09-A44F-0926-3589-0830B4F0EE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A11EC012-CDC5-CAA7-F351-E8B645EEC5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  <p:sp>
        <p:nvSpPr>
          <p:cNvPr id="5" name="Graphic 2">
            <a:extLst>
              <a:ext uri="{FF2B5EF4-FFF2-40B4-BE49-F238E27FC236}">
                <a16:creationId xmlns:a16="http://schemas.microsoft.com/office/drawing/2014/main" id="{B550DCE4-4C0B-AEF5-C52A-8C1CCDBE3E76}"/>
              </a:ext>
            </a:extLst>
          </p:cNvPr>
          <p:cNvSpPr/>
          <p:nvPr userDrawn="1"/>
        </p:nvSpPr>
        <p:spPr>
          <a:xfrm>
            <a:off x="438547" y="1888274"/>
            <a:ext cx="2725274" cy="1366954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71000">
                <a:srgbClr val="FFEBB6"/>
              </a:gs>
              <a:gs pos="100000">
                <a:srgbClr val="FFE6A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14795159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FC294-8A26-120C-670A-C3BCB5E87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793622C4-2B8D-1043-10DA-33B5AD981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38150" y="1728788"/>
            <a:ext cx="4183380" cy="92154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000" dirty="0">
                <a:solidFill>
                  <a:srgbClr val="FFF0C9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38150" y="2971801"/>
            <a:ext cx="4183380" cy="20774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5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0943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188668"/>
            <a:ext cx="6858000" cy="461665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000" spc="-38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1"/>
            <a:ext cx="6858000" cy="20774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5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12095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2500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2916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151" y="1076325"/>
            <a:ext cx="3908822" cy="120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2266" y="1076325"/>
            <a:ext cx="3914775" cy="120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8662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4257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0" y="1077517"/>
            <a:ext cx="3914775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0" y="1563291"/>
            <a:ext cx="3914775" cy="1209562"/>
          </a:xfrm>
        </p:spPr>
        <p:txBody>
          <a:bodyPr>
            <a:spAutoFit/>
          </a:bodyPr>
          <a:lstStyle>
            <a:lvl1pPr marL="128588" indent="-128588">
              <a:defRPr lang="en-US" sz="1800" dirty="0"/>
            </a:lvl1pPr>
            <a:lvl2pPr marL="257175" indent="-128588">
              <a:defRPr lang="en-US" dirty="0"/>
            </a:lvl2pPr>
            <a:lvl3pPr marL="385763" indent="-128588">
              <a:defRPr lang="en-US" dirty="0"/>
            </a:lvl3pPr>
            <a:lvl4pPr marL="500063" indent="-114300">
              <a:defRPr lang="en-US" dirty="0"/>
            </a:lvl4pPr>
            <a:lvl5pPr marL="595313" indent="-9048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8219" y="1077517"/>
            <a:ext cx="3914775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8219" y="1563291"/>
            <a:ext cx="3914775" cy="1209562"/>
          </a:xfrm>
        </p:spPr>
        <p:txBody>
          <a:bodyPr>
            <a:spAutoFit/>
          </a:bodyPr>
          <a:lstStyle>
            <a:lvl1pPr marL="128588" indent="-128588">
              <a:defRPr lang="en-US" sz="1800" dirty="0"/>
            </a:lvl1pPr>
            <a:lvl2pPr marL="257175" indent="-128588">
              <a:defRPr lang="en-US" dirty="0"/>
            </a:lvl2pPr>
            <a:lvl3pPr marL="385763" indent="-128588">
              <a:defRPr lang="en-US" dirty="0"/>
            </a:lvl3pPr>
            <a:lvl4pPr marL="514350" indent="-102394">
              <a:defRPr lang="en-US" dirty="0"/>
            </a:lvl4pPr>
            <a:lvl5pPr marL="595313" indent="-9048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185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1">
  <p:cSld name="TITLE_AND_TWO_COLUMNS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3577863af4f_0_1602"/>
          <p:cNvSpPr/>
          <p:nvPr/>
        </p:nvSpPr>
        <p:spPr>
          <a:xfrm>
            <a:off x="0" y="0"/>
            <a:ext cx="9144000" cy="921000"/>
          </a:xfrm>
          <a:prstGeom prst="rect">
            <a:avLst/>
          </a:prstGeom>
          <a:solidFill>
            <a:srgbClr val="1E6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8" name="Google Shape;28;g3577863af4f_0_1602"/>
          <p:cNvSpPr txBox="1">
            <a:spLocks noGrp="1"/>
          </p:cNvSpPr>
          <p:nvPr>
            <p:ph type="title"/>
          </p:nvPr>
        </p:nvSpPr>
        <p:spPr>
          <a:xfrm>
            <a:off x="311700" y="211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3577863af4f_0_1602"/>
          <p:cNvSpPr txBox="1">
            <a:spLocks noGrp="1"/>
          </p:cNvSpPr>
          <p:nvPr>
            <p:ph type="body" idx="1"/>
          </p:nvPr>
        </p:nvSpPr>
        <p:spPr>
          <a:xfrm>
            <a:off x="311700" y="17166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g3577863af4f_0_1602"/>
          <p:cNvSpPr txBox="1">
            <a:spLocks noGrp="1"/>
          </p:cNvSpPr>
          <p:nvPr>
            <p:ph type="body" idx="2"/>
          </p:nvPr>
        </p:nvSpPr>
        <p:spPr>
          <a:xfrm>
            <a:off x="4832400" y="17166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3577863af4f_0_16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" name="Google Shape;32;g3577863af4f_0_16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3577863af4f_0_1602" title="lOGO SHORT copi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0" y="1077517"/>
            <a:ext cx="3914775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1723" y="1560909"/>
            <a:ext cx="3911203" cy="116339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8219" y="1077517"/>
            <a:ext cx="3914775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5839" y="1560909"/>
            <a:ext cx="3911203" cy="116339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9276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3" y="1078706"/>
            <a:ext cx="2448306" cy="50783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913" y="1793081"/>
            <a:ext cx="2448306" cy="1320362"/>
          </a:xfrm>
        </p:spPr>
        <p:txBody>
          <a:bodyPr wrap="square">
            <a:spAutoFit/>
          </a:bodyPr>
          <a:lstStyle>
            <a:lvl1pPr marL="132160" indent="-132160">
              <a:defRPr lang="en-US" sz="1500" dirty="0"/>
            </a:lvl1pPr>
            <a:lvl2pPr marL="241697" indent="-113110">
              <a:defRPr lang="en-US" sz="1350" dirty="0"/>
            </a:lvl2pPr>
            <a:lvl3pPr marL="350044" indent="-103585">
              <a:defRPr lang="en-US" dirty="0"/>
            </a:lvl3pPr>
            <a:lvl4pPr marL="446485" indent="-96441">
              <a:defRPr lang="en-US" dirty="0"/>
            </a:lvl4pPr>
            <a:lvl5pPr marL="548879" indent="-9167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7847" y="1078706"/>
            <a:ext cx="2448306" cy="50783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7847" y="1788101"/>
            <a:ext cx="2448306" cy="1320362"/>
          </a:xfrm>
        </p:spPr>
        <p:txBody>
          <a:bodyPr wrap="square">
            <a:spAutoFit/>
          </a:bodyPr>
          <a:lstStyle>
            <a:lvl1pPr marL="132160" indent="-132160">
              <a:defRPr lang="en-US" sz="1500" dirty="0"/>
            </a:lvl1pPr>
            <a:lvl2pPr marL="298847" indent="-127397">
              <a:defRPr lang="en-US" sz="1350" dirty="0"/>
            </a:lvl2pPr>
            <a:lvl3pPr marL="416719" indent="-117872">
              <a:defRPr lang="en-US" dirty="0"/>
            </a:lvl3pPr>
            <a:lvl4pPr marL="514350" indent="-102394">
              <a:defRPr lang="en-US" dirty="0"/>
            </a:lvl4pPr>
            <a:lvl5pPr marL="600075" indent="-8334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781" y="1078706"/>
            <a:ext cx="2448306" cy="50783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56781" y="1793081"/>
            <a:ext cx="2448306" cy="1320362"/>
          </a:xfrm>
        </p:spPr>
        <p:txBody>
          <a:bodyPr wrap="square">
            <a:spAutoFit/>
          </a:bodyPr>
          <a:lstStyle>
            <a:lvl1pPr marL="132160" indent="-132160">
              <a:defRPr lang="en-US" sz="1500" dirty="0"/>
            </a:lvl1pPr>
            <a:lvl2pPr marL="298847" indent="-127397">
              <a:defRPr lang="en-US" sz="1350" dirty="0"/>
            </a:lvl2pPr>
            <a:lvl3pPr marL="416719" indent="-117872">
              <a:defRPr lang="en-US" dirty="0"/>
            </a:lvl3pPr>
            <a:lvl4pPr marL="514350" indent="-102394">
              <a:defRPr lang="en-US" dirty="0"/>
            </a:lvl4pPr>
            <a:lvl5pPr marL="600075" indent="-8334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9247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1" y="1078707"/>
            <a:ext cx="1899047" cy="4616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1" y="1712337"/>
            <a:ext cx="1899047" cy="1274195"/>
          </a:xfrm>
        </p:spPr>
        <p:txBody>
          <a:bodyPr wrap="square">
            <a:spAutoFit/>
          </a:bodyPr>
          <a:lstStyle>
            <a:lvl1pPr marL="105966" indent="-105966">
              <a:defRPr lang="en-US" sz="1350" dirty="0"/>
            </a:lvl1pPr>
            <a:lvl2pPr marL="214313" indent="-94060">
              <a:defRPr lang="en-US" sz="1200" dirty="0"/>
            </a:lvl2pPr>
            <a:lvl3pPr marL="328613" indent="-100013">
              <a:defRPr lang="en-US" dirty="0"/>
            </a:lvl3pPr>
            <a:lvl4pPr marL="425054" indent="-85725">
              <a:defRPr lang="en-US" dirty="0"/>
            </a:lvl4pPr>
            <a:lvl5pPr marL="514350" indent="-8215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59844" y="1078707"/>
            <a:ext cx="1900238" cy="4616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59844" y="1707357"/>
            <a:ext cx="1899047" cy="1274195"/>
          </a:xfrm>
        </p:spPr>
        <p:txBody>
          <a:bodyPr wrap="square">
            <a:spAutoFit/>
          </a:bodyPr>
          <a:lstStyle>
            <a:lvl1pPr marL="105966" indent="-105966">
              <a:defRPr lang="en-US" sz="1350" dirty="0"/>
            </a:lvl1pPr>
            <a:lvl2pPr marL="214313" indent="-94060">
              <a:defRPr lang="en-US" sz="1200" dirty="0"/>
            </a:lvl2pPr>
            <a:lvl3pPr marL="328613" indent="-100013">
              <a:defRPr lang="en-US" dirty="0"/>
            </a:lvl3pPr>
            <a:lvl4pPr marL="425054" indent="-85725">
              <a:defRPr lang="en-US" dirty="0"/>
            </a:lvl4pPr>
            <a:lvl5pPr marL="514350" indent="-8215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3157" y="1078707"/>
            <a:ext cx="1899047" cy="4616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83157" y="1712337"/>
            <a:ext cx="1899047" cy="1274195"/>
          </a:xfrm>
        </p:spPr>
        <p:txBody>
          <a:bodyPr wrap="square">
            <a:spAutoFit/>
          </a:bodyPr>
          <a:lstStyle>
            <a:lvl1pPr marL="105966" indent="-105966">
              <a:defRPr lang="en-US" sz="1350" dirty="0"/>
            </a:lvl1pPr>
            <a:lvl2pPr marL="214313" indent="-94060">
              <a:defRPr lang="en-US" sz="1200" dirty="0"/>
            </a:lvl2pPr>
            <a:lvl3pPr marL="328613" indent="-100013">
              <a:defRPr lang="en-US" dirty="0"/>
            </a:lvl3pPr>
            <a:lvl4pPr marL="425054" indent="-85725">
              <a:defRPr lang="en-US" dirty="0"/>
            </a:lvl4pPr>
            <a:lvl5pPr marL="514350" indent="-8215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04850" y="1078707"/>
            <a:ext cx="1900238" cy="4616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04850" y="1707357"/>
            <a:ext cx="1899047" cy="1274195"/>
          </a:xfrm>
        </p:spPr>
        <p:txBody>
          <a:bodyPr wrap="square">
            <a:spAutoFit/>
          </a:bodyPr>
          <a:lstStyle>
            <a:lvl1pPr marL="105966" indent="-105966">
              <a:defRPr lang="en-US" sz="1350" dirty="0"/>
            </a:lvl1pPr>
            <a:lvl2pPr marL="214313" indent="-94060">
              <a:defRPr lang="en-US" sz="1200" dirty="0"/>
            </a:lvl2pPr>
            <a:lvl3pPr marL="328613" indent="-100013">
              <a:defRPr lang="en-US" dirty="0"/>
            </a:lvl3pPr>
            <a:lvl4pPr marL="425054" indent="-85725">
              <a:defRPr lang="en-US" dirty="0"/>
            </a:lvl4pPr>
            <a:lvl5pPr marL="514350" indent="-8215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3063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50" y="1078707"/>
            <a:ext cx="147447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0" y="1712337"/>
            <a:ext cx="1474470" cy="1089529"/>
          </a:xfrm>
        </p:spPr>
        <p:txBody>
          <a:bodyPr wrap="square">
            <a:spAutoFit/>
          </a:bodyPr>
          <a:lstStyle>
            <a:lvl1pPr marL="105966" indent="-105966">
              <a:defRPr lang="en-US" sz="1125" dirty="0"/>
            </a:lvl1pPr>
            <a:lvl2pPr marL="214313" indent="-94060">
              <a:defRPr lang="en-US" sz="1050" dirty="0"/>
            </a:lvl2pPr>
            <a:lvl3pPr marL="328613" indent="-100013">
              <a:defRPr lang="en-US" sz="1050" dirty="0"/>
            </a:lvl3pPr>
            <a:lvl4pPr marL="425054" indent="-85725">
              <a:defRPr lang="en-US" sz="900" dirty="0"/>
            </a:lvl4pPr>
            <a:lvl5pPr marL="514350" indent="-82154">
              <a:defRPr lang="en-US" sz="9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36755" y="1078707"/>
            <a:ext cx="147447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36755" y="1707357"/>
            <a:ext cx="1474470" cy="1089529"/>
          </a:xfrm>
        </p:spPr>
        <p:txBody>
          <a:bodyPr wrap="square">
            <a:spAutoFit/>
          </a:bodyPr>
          <a:lstStyle>
            <a:lvl1pPr marL="105966" indent="-105966">
              <a:defRPr lang="en-US" sz="1125" dirty="0"/>
            </a:lvl1pPr>
            <a:lvl2pPr marL="214313" indent="-94060">
              <a:defRPr lang="en-US" sz="1050" dirty="0"/>
            </a:lvl2pPr>
            <a:lvl3pPr marL="328613" indent="-100013">
              <a:defRPr lang="en-US" sz="1050" dirty="0"/>
            </a:lvl3pPr>
            <a:lvl4pPr marL="425054" indent="-85725">
              <a:defRPr lang="en-US" sz="900" dirty="0"/>
            </a:lvl4pPr>
            <a:lvl5pPr marL="514350" indent="-82154">
              <a:defRPr lang="en-US" sz="9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35361" y="1078707"/>
            <a:ext cx="147447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5361" y="1712337"/>
            <a:ext cx="1474470" cy="1089529"/>
          </a:xfrm>
        </p:spPr>
        <p:txBody>
          <a:bodyPr wrap="square">
            <a:spAutoFit/>
          </a:bodyPr>
          <a:lstStyle>
            <a:lvl1pPr marL="105966" indent="-105966">
              <a:defRPr lang="en-US" sz="1125" dirty="0"/>
            </a:lvl1pPr>
            <a:lvl2pPr marL="214313" indent="-94060">
              <a:defRPr lang="en-US" sz="1050" dirty="0"/>
            </a:lvl2pPr>
            <a:lvl3pPr marL="328613" indent="-100013">
              <a:defRPr lang="en-US" sz="1050" dirty="0"/>
            </a:lvl3pPr>
            <a:lvl4pPr marL="425054" indent="-85725">
              <a:defRPr lang="en-US" sz="900" dirty="0"/>
            </a:lvl4pPr>
            <a:lvl5pPr marL="514350" indent="-82154">
              <a:defRPr lang="en-US" sz="9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3966" y="1078707"/>
            <a:ext cx="147447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3966" y="1707357"/>
            <a:ext cx="1474470" cy="1089529"/>
          </a:xfrm>
        </p:spPr>
        <p:txBody>
          <a:bodyPr wrap="square">
            <a:spAutoFit/>
          </a:bodyPr>
          <a:lstStyle>
            <a:lvl1pPr marL="105966" indent="-105966">
              <a:defRPr lang="en-US" sz="1125" dirty="0"/>
            </a:lvl1pPr>
            <a:lvl2pPr marL="214313" indent="-94060">
              <a:defRPr lang="en-US" sz="1050" dirty="0"/>
            </a:lvl2pPr>
            <a:lvl3pPr marL="328613" indent="-100013">
              <a:defRPr lang="en-US" sz="1050" dirty="0"/>
            </a:lvl3pPr>
            <a:lvl4pPr marL="425054" indent="-85725">
              <a:defRPr lang="en-US" sz="900" dirty="0"/>
            </a:lvl4pPr>
            <a:lvl5pPr marL="514350" indent="-82154">
              <a:defRPr lang="en-US" sz="9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2571" y="1078707"/>
            <a:ext cx="147447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571" y="1707357"/>
            <a:ext cx="1474470" cy="1089529"/>
          </a:xfrm>
        </p:spPr>
        <p:txBody>
          <a:bodyPr wrap="square">
            <a:spAutoFit/>
          </a:bodyPr>
          <a:lstStyle>
            <a:lvl1pPr marL="105966" indent="-105966">
              <a:defRPr lang="en-US" sz="1125" dirty="0"/>
            </a:lvl1pPr>
            <a:lvl2pPr marL="214313" indent="-94060">
              <a:defRPr lang="en-US" sz="1050" dirty="0"/>
            </a:lvl2pPr>
            <a:lvl3pPr marL="328613" indent="-100013">
              <a:defRPr lang="en-US" sz="1050" dirty="0"/>
            </a:lvl3pPr>
            <a:lvl4pPr marL="425054" indent="-85725">
              <a:defRPr lang="en-US" sz="900" dirty="0"/>
            </a:lvl4pPr>
            <a:lvl5pPr marL="514350" indent="-82154">
              <a:defRPr lang="en-US" sz="9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8431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623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2156252"/>
            <a:ext cx="3095769" cy="830997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25992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1533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1512152"/>
            <a:ext cx="3118772" cy="830997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2651655"/>
            <a:ext cx="3121819" cy="253916"/>
          </a:xfrm>
        </p:spPr>
        <p:txBody>
          <a:bodyPr/>
          <a:lstStyle>
            <a:lvl1pPr marL="0" indent="0">
              <a:buNone/>
              <a:defRPr sz="165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52603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2155061"/>
            <a:ext cx="3119963" cy="830997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5810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2234804"/>
            <a:ext cx="3122344" cy="646331"/>
          </a:xfrm>
        </p:spPr>
        <p:txBody>
          <a:bodyPr anchor="t"/>
          <a:lstStyle>
            <a:lvl1pPr>
              <a:defRPr sz="21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1594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/>
          <p:nvPr/>
        </p:nvSpPr>
        <p:spPr>
          <a:xfrm>
            <a:off x="0" y="0"/>
            <a:ext cx="9144000" cy="921000"/>
          </a:xfrm>
          <a:prstGeom prst="rect">
            <a:avLst/>
          </a:prstGeom>
          <a:solidFill>
            <a:srgbClr val="1E6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311700" y="211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body" idx="1"/>
          </p:nvPr>
        </p:nvSpPr>
        <p:spPr>
          <a:xfrm>
            <a:off x="311700" y="17166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2"/>
          </p:nvPr>
        </p:nvSpPr>
        <p:spPr>
          <a:xfrm>
            <a:off x="4832400" y="17166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" name="Google Shape;4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21" title="lOGO SHORT copi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05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2743200"/>
            <a:ext cx="9144000" cy="24003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7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683181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05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4251960" cy="51435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7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5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05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4892040" y="0"/>
            <a:ext cx="4251960" cy="51435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7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17016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4077096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9144000" cy="3429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93948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715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1786" y="1714500"/>
            <a:ext cx="9144000" cy="3429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5979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9" y="4267200"/>
            <a:ext cx="4025646" cy="20774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36959" y="1519238"/>
            <a:ext cx="4025646" cy="260604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75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1395" y="4267200"/>
            <a:ext cx="4025646" cy="20774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679441" y="1519238"/>
            <a:ext cx="4025646" cy="260604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75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5088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960" y="4267200"/>
            <a:ext cx="2606278" cy="20774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36959" y="1519238"/>
            <a:ext cx="2606040" cy="260604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8980" y="4267200"/>
            <a:ext cx="2606278" cy="20774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268980" y="1519238"/>
            <a:ext cx="2606040" cy="260604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00764" y="4267200"/>
            <a:ext cx="2606278" cy="20774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9047" y="1519238"/>
            <a:ext cx="2606040" cy="260604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858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960" y="3565454"/>
            <a:ext cx="1899666" cy="4154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36959" y="1519238"/>
            <a:ext cx="1899666" cy="1899666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0431" y="3565454"/>
            <a:ext cx="1899666" cy="4154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560431" y="1519238"/>
            <a:ext cx="1899666" cy="1899666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3903" y="3565454"/>
            <a:ext cx="1899666" cy="4154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683903" y="1519238"/>
            <a:ext cx="1899666" cy="1899666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07375" y="3565454"/>
            <a:ext cx="1899666" cy="4154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05421" y="1519238"/>
            <a:ext cx="1899666" cy="1899666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5675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930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4000500"/>
            <a:ext cx="3669030" cy="20774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1714500"/>
            <a:ext cx="4546854" cy="2105406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36058" y="4000500"/>
            <a:ext cx="3669030" cy="20774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597146" y="1714500"/>
            <a:ext cx="4546854" cy="2105406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9556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929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3600450"/>
            <a:ext cx="2139696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1714500"/>
            <a:ext cx="3017520" cy="17145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2152" y="3599557"/>
            <a:ext cx="2139696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3240" y="1714500"/>
            <a:ext cx="3017520" cy="17145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65392" y="3599558"/>
            <a:ext cx="2139696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6480" y="1714500"/>
            <a:ext cx="3017520" cy="17145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297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g3577863af4f_0_1610"/>
          <p:cNvPicPr preferRelativeResize="0"/>
          <p:nvPr/>
        </p:nvPicPr>
        <p:blipFill rotWithShape="1">
          <a:blip r:embed="rId3">
            <a:alphaModFix/>
          </a:blip>
          <a:srcRect l="51009"/>
          <a:stretch/>
        </p:blipFill>
        <p:spPr>
          <a:xfrm>
            <a:off x="52203" y="3316275"/>
            <a:ext cx="674125" cy="15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3577863af4f_0_16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" name="Google Shape;45;g3577863af4f_0_16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550" y="425275"/>
            <a:ext cx="91946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g3577863af4f_0_16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4595" y="3838226"/>
            <a:ext cx="780450" cy="103754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g3577863af4f_0_16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48" name="Google Shape;48;g3577863af4f_0_16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3577863af4f_0_1610" title="lOGO SHORT copia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930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3600450"/>
            <a:ext cx="1371600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1714500"/>
            <a:ext cx="2249424" cy="17145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37104" y="3599557"/>
            <a:ext cx="1371600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298192" y="1714500"/>
            <a:ext cx="2249424" cy="17145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35296" y="3599558"/>
            <a:ext cx="1371600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596384" y="1714500"/>
            <a:ext cx="2249424" cy="17145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33488" y="3599557"/>
            <a:ext cx="1371600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94576" y="1714500"/>
            <a:ext cx="2249424" cy="17145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36364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930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9456" y="3600450"/>
            <a:ext cx="1351026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1714500"/>
            <a:ext cx="1789938" cy="17145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57972" y="3599557"/>
            <a:ext cx="1351026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1838516" y="1714500"/>
            <a:ext cx="1789938" cy="17145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6487" y="3599558"/>
            <a:ext cx="1351026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3677031" y="1714500"/>
            <a:ext cx="1789938" cy="17145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35003" y="3599557"/>
            <a:ext cx="1351026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515547" y="1714500"/>
            <a:ext cx="1789938" cy="17145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73518" y="3599557"/>
            <a:ext cx="1351026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354062" y="1714500"/>
            <a:ext cx="1789938" cy="17145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23871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52311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1528430" y="1714500"/>
            <a:ext cx="1735074" cy="173507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8430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704463" y="1714500"/>
            <a:ext cx="1735074" cy="173507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04463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880497" y="1714500"/>
            <a:ext cx="1735074" cy="173507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80497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09605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7844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38150" y="1714500"/>
            <a:ext cx="1735074" cy="173507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0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615438" y="1714500"/>
            <a:ext cx="1735074" cy="173507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15438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4792725" y="1714500"/>
            <a:ext cx="1735074" cy="173507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2725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970013" y="1714500"/>
            <a:ext cx="1735074" cy="173507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70013" y="3600450"/>
            <a:ext cx="1735074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04819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7844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38150" y="1714500"/>
            <a:ext cx="1303020" cy="130302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75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0" y="3176588"/>
            <a:ext cx="1303020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179130" y="1714500"/>
            <a:ext cx="1303020" cy="130302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75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179130" y="3176588"/>
            <a:ext cx="1303020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3920490" y="1714500"/>
            <a:ext cx="1303020" cy="130302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75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20490" y="3176588"/>
            <a:ext cx="1303020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661089" y="1714500"/>
            <a:ext cx="1303020" cy="130302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75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61089" y="3176588"/>
            <a:ext cx="1303020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7402067" y="1714500"/>
            <a:ext cx="1303020" cy="130302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75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02067" y="3176588"/>
            <a:ext cx="1303020" cy="62324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016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913" y="1732359"/>
            <a:ext cx="2386520" cy="4154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7075" y="1732360"/>
            <a:ext cx="5439966" cy="323165"/>
          </a:xfrm>
        </p:spPr>
        <p:txBody>
          <a:bodyPr anchor="t"/>
          <a:lstStyle>
            <a:lvl1pPr marL="173831" indent="-173831">
              <a:spcAft>
                <a:spcPts val="45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8912" y="1514475"/>
            <a:ext cx="2386584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65893" y="1514475"/>
            <a:ext cx="5441149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98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2362811"/>
            <a:ext cx="2386520" cy="415498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6416" y="2408977"/>
            <a:ext cx="5000625" cy="323165"/>
          </a:xfrm>
        </p:spPr>
        <p:txBody>
          <a:bodyPr anchor="ctr"/>
          <a:lstStyle>
            <a:lvl1pPr marL="173831" indent="-173831">
              <a:spcAft>
                <a:spcPts val="45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267075" y="1933575"/>
            <a:ext cx="0" cy="127635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8946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077516"/>
            <a:ext cx="9144000" cy="406598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77516"/>
            <a:ext cx="2841269" cy="369204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574483"/>
            <a:ext cx="8263890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tabLst>
                <a:tab pos="258366" algn="l"/>
              </a:tabLst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tabLst>
                <a:tab pos="427435" algn="l"/>
              </a:tabLst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tabLst>
                <a:tab pos="600075" algn="l"/>
              </a:tabLst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tabLst>
                <a:tab pos="771525" algn="l"/>
              </a:tabLst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970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9793" y="923011"/>
            <a:ext cx="8263890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71398" indent="0">
              <a:buNone/>
              <a:defRPr sz="18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120353"/>
            <a:ext cx="9144000" cy="302314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120354"/>
            <a:ext cx="2841269" cy="369204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792" y="2618414"/>
            <a:ext cx="8263890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48132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9144000" cy="302314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168436"/>
            <a:ext cx="8263890" cy="36933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2841269" cy="369204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792" y="495381"/>
            <a:ext cx="8263890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3364" y="3747379"/>
            <a:ext cx="8263890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45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71398" indent="0">
              <a:buNone/>
              <a:defRPr sz="18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80877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7863af4f_0_1618"/>
          <p:cNvSpPr/>
          <p:nvPr/>
        </p:nvSpPr>
        <p:spPr>
          <a:xfrm>
            <a:off x="0" y="0"/>
            <a:ext cx="3545700" cy="5143500"/>
          </a:xfrm>
          <a:prstGeom prst="rect">
            <a:avLst/>
          </a:prstGeom>
          <a:solidFill>
            <a:srgbClr val="1E66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2" name="Google Shape;52;g3577863af4f_0_16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3577863af4f_0_16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600" y="4274525"/>
            <a:ext cx="1136999" cy="5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g3577863af4f_0_16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2675" y="203650"/>
            <a:ext cx="1283025" cy="2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3577863af4f_0_1618" title="lOGO SHOR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342901"/>
            <a:ext cx="3030665" cy="36933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1724" y="1003604"/>
            <a:ext cx="3030139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  <a:defRPr sz="18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5"/>
              </a:spcBef>
              <a:spcAft>
                <a:spcPts val="45"/>
              </a:spcAft>
              <a:buNone/>
              <a:defRPr sz="18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04488" y="0"/>
            <a:ext cx="5239512" cy="51435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08822" y="0"/>
            <a:ext cx="2841269" cy="415370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0544" y="531890"/>
            <a:ext cx="4351471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8048217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5239512" cy="51435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62" y="342901"/>
            <a:ext cx="3023425" cy="36933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2841269" cy="415370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150" y="529508"/>
            <a:ext cx="4364831" cy="276999"/>
          </a:xfrm>
        </p:spPr>
        <p:txBody>
          <a:bodyPr/>
          <a:lstStyle>
            <a:lvl1pPr marL="0" indent="0">
              <a:buNone/>
              <a:defRPr sz="18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1662" y="1002506"/>
            <a:ext cx="3025379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  <a:defRPr sz="18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5"/>
              </a:spcBef>
              <a:spcAft>
                <a:spcPts val="45"/>
              </a:spcAft>
              <a:buNone/>
              <a:defRPr sz="18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2596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A1F847-CE64-A34B-15E6-0B12962D9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33367"/>
            <a:ext cx="4663440" cy="4154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0" kern="1200" cap="none" spc="-38" baseline="0" dirty="0">
                <a:ln w="3175">
                  <a:noFill/>
                </a:ln>
                <a:solidFill>
                  <a:srgbClr val="E5DEF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663440" cy="20774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2150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33367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0" kern="1200" cap="none" spc="-38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6858000" cy="20774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5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350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80CCC-ED0A-7299-2F0C-04B3B632D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35306"/>
            <a:ext cx="5006340" cy="4154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0" kern="1200" cap="none" spc="-38" baseline="0" dirty="0">
                <a:ln w="3175">
                  <a:noFill/>
                </a:ln>
                <a:solidFill>
                  <a:srgbClr val="E5DEF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2504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35306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000" b="0" kern="1200" cap="none" spc="-38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759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811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213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9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26107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11700" y="1769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9" name="Google Shape;59;p14" title="lOGO 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0029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6C9C5B2-E9B4-7DDE-F1E3-96ED171C64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7262" y="-101411"/>
            <a:ext cx="9504576" cy="534632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1A140F8-9092-8E4F-986C-E73CB7FF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22" y="599791"/>
            <a:ext cx="4180733" cy="4009916"/>
          </a:xfrm>
        </p:spPr>
        <p:txBody>
          <a:bodyPr lIns="0" tIns="0" bIns="0" anchor="t">
            <a:noAutofit/>
          </a:bodyPr>
          <a:lstStyle>
            <a:lvl1pPr>
              <a:defRPr sz="450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91000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35428" y="2000457"/>
            <a:ext cx="2524455" cy="113157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05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3792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38150" y="1728788"/>
            <a:ext cx="4183380" cy="92154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438150" y="2971801"/>
            <a:ext cx="4183380" cy="20774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5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3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188668"/>
            <a:ext cx="6858000" cy="461665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000" spc="-38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38150" y="439341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12095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2195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1644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151" y="1076325"/>
            <a:ext cx="3908822" cy="120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2266" y="1076325"/>
            <a:ext cx="3914775" cy="120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9557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2556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0" y="1077517"/>
            <a:ext cx="3914775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0" y="1563291"/>
            <a:ext cx="3914775" cy="1209562"/>
          </a:xfrm>
        </p:spPr>
        <p:txBody>
          <a:bodyPr>
            <a:spAutoFit/>
          </a:bodyPr>
          <a:lstStyle>
            <a:lvl1pPr marL="128588" indent="-128588">
              <a:defRPr lang="en-US" sz="1800" dirty="0"/>
            </a:lvl1pPr>
            <a:lvl2pPr marL="257175" indent="-128588">
              <a:defRPr lang="en-US" dirty="0"/>
            </a:lvl2pPr>
            <a:lvl3pPr marL="385763" indent="-128588">
              <a:defRPr lang="en-US" dirty="0"/>
            </a:lvl3pPr>
            <a:lvl4pPr marL="500063" indent="-114300">
              <a:defRPr lang="en-US" dirty="0"/>
            </a:lvl4pPr>
            <a:lvl5pPr marL="595313" indent="-9048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8219" y="1077517"/>
            <a:ext cx="3914775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8219" y="1563291"/>
            <a:ext cx="3914775" cy="1209562"/>
          </a:xfrm>
        </p:spPr>
        <p:txBody>
          <a:bodyPr>
            <a:spAutoFit/>
          </a:bodyPr>
          <a:lstStyle>
            <a:lvl1pPr marL="128588" indent="-128588">
              <a:defRPr lang="en-US" sz="1800" dirty="0"/>
            </a:lvl1pPr>
            <a:lvl2pPr marL="257175" indent="-128588">
              <a:defRPr lang="en-US" dirty="0"/>
            </a:lvl2pPr>
            <a:lvl3pPr marL="385763" indent="-128588">
              <a:defRPr lang="en-US" dirty="0"/>
            </a:lvl3pPr>
            <a:lvl4pPr marL="514350" indent="-102394">
              <a:defRPr lang="en-US" dirty="0"/>
            </a:lvl4pPr>
            <a:lvl5pPr marL="595313" indent="-9048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7389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-column text 1 1 1">
  <p:cSld name="ONE_COLUMN_TEX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g3577863af4f_0_1624"/>
          <p:cNvPicPr preferRelativeResize="0"/>
          <p:nvPr/>
        </p:nvPicPr>
        <p:blipFill rotWithShape="1">
          <a:blip r:embed="rId3">
            <a:alphaModFix/>
          </a:blip>
          <a:srcRect b="42238"/>
          <a:stretch/>
        </p:blipFill>
        <p:spPr>
          <a:xfrm>
            <a:off x="265500" y="4534725"/>
            <a:ext cx="903000" cy="522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3577863af4f_0_16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g3577863af4f_0_16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g3577863af4f_0_16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65" name="Google Shape;65;g3577863af4f_0_16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2237"/>
            <a:ext cx="9144003" cy="514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3577863af4f_0_16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g3577863af4f_0_1624" title="lOGO SHOR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0" y="1077517"/>
            <a:ext cx="3914775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1723" y="1560909"/>
            <a:ext cx="3911203" cy="116339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8219" y="1077517"/>
            <a:ext cx="3914775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5839" y="1560909"/>
            <a:ext cx="3911203" cy="116339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129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3" y="1078706"/>
            <a:ext cx="2448306" cy="50783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913" y="1793081"/>
            <a:ext cx="2448306" cy="1320362"/>
          </a:xfrm>
        </p:spPr>
        <p:txBody>
          <a:bodyPr wrap="square">
            <a:spAutoFit/>
          </a:bodyPr>
          <a:lstStyle>
            <a:lvl1pPr marL="132160" indent="-132160">
              <a:defRPr lang="en-US" sz="1500" dirty="0"/>
            </a:lvl1pPr>
            <a:lvl2pPr marL="241697" indent="-113110">
              <a:defRPr lang="en-US" sz="1350" dirty="0"/>
            </a:lvl2pPr>
            <a:lvl3pPr marL="350044" indent="-103585">
              <a:defRPr lang="en-US" dirty="0"/>
            </a:lvl3pPr>
            <a:lvl4pPr marL="446485" indent="-96441">
              <a:defRPr lang="en-US" dirty="0"/>
            </a:lvl4pPr>
            <a:lvl5pPr marL="548879" indent="-9167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7847" y="1078706"/>
            <a:ext cx="2448306" cy="50783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7847" y="1788101"/>
            <a:ext cx="2448306" cy="1320362"/>
          </a:xfrm>
        </p:spPr>
        <p:txBody>
          <a:bodyPr wrap="square">
            <a:spAutoFit/>
          </a:bodyPr>
          <a:lstStyle>
            <a:lvl1pPr marL="132160" indent="-132160">
              <a:defRPr lang="en-US" sz="1500" dirty="0"/>
            </a:lvl1pPr>
            <a:lvl2pPr marL="298847" indent="-127397">
              <a:defRPr lang="en-US" sz="1350" dirty="0"/>
            </a:lvl2pPr>
            <a:lvl3pPr marL="416719" indent="-117872">
              <a:defRPr lang="en-US" dirty="0"/>
            </a:lvl3pPr>
            <a:lvl4pPr marL="514350" indent="-102394">
              <a:defRPr lang="en-US" dirty="0"/>
            </a:lvl4pPr>
            <a:lvl5pPr marL="600075" indent="-8334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781" y="1078706"/>
            <a:ext cx="2448306" cy="50783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56781" y="1793081"/>
            <a:ext cx="2448306" cy="1320362"/>
          </a:xfrm>
        </p:spPr>
        <p:txBody>
          <a:bodyPr wrap="square">
            <a:spAutoFit/>
          </a:bodyPr>
          <a:lstStyle>
            <a:lvl1pPr marL="132160" indent="-132160">
              <a:defRPr lang="en-US" sz="1500" dirty="0"/>
            </a:lvl1pPr>
            <a:lvl2pPr marL="298847" indent="-127397">
              <a:defRPr lang="en-US" sz="1350" dirty="0"/>
            </a:lvl2pPr>
            <a:lvl3pPr marL="416719" indent="-117872">
              <a:defRPr lang="en-US" dirty="0"/>
            </a:lvl3pPr>
            <a:lvl4pPr marL="514350" indent="-102394">
              <a:defRPr lang="en-US" dirty="0"/>
            </a:lvl4pPr>
            <a:lvl5pPr marL="600075" indent="-8334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5366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51" y="1078707"/>
            <a:ext cx="1899047" cy="4616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1" y="1712337"/>
            <a:ext cx="1899047" cy="1274195"/>
          </a:xfrm>
        </p:spPr>
        <p:txBody>
          <a:bodyPr wrap="square">
            <a:spAutoFit/>
          </a:bodyPr>
          <a:lstStyle>
            <a:lvl1pPr marL="105966" indent="-105966">
              <a:defRPr lang="en-US" sz="1350" dirty="0"/>
            </a:lvl1pPr>
            <a:lvl2pPr marL="214313" indent="-94060">
              <a:defRPr lang="en-US" sz="1200" dirty="0"/>
            </a:lvl2pPr>
            <a:lvl3pPr marL="328613" indent="-100013">
              <a:defRPr lang="en-US" dirty="0"/>
            </a:lvl3pPr>
            <a:lvl4pPr marL="425054" indent="-85725">
              <a:defRPr lang="en-US" dirty="0"/>
            </a:lvl4pPr>
            <a:lvl5pPr marL="514350" indent="-8215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59844" y="1078707"/>
            <a:ext cx="1900238" cy="4616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59844" y="1707357"/>
            <a:ext cx="1899047" cy="1274195"/>
          </a:xfrm>
        </p:spPr>
        <p:txBody>
          <a:bodyPr wrap="square">
            <a:spAutoFit/>
          </a:bodyPr>
          <a:lstStyle>
            <a:lvl1pPr marL="105966" indent="-105966">
              <a:defRPr lang="en-US" sz="1350" dirty="0"/>
            </a:lvl1pPr>
            <a:lvl2pPr marL="214313" indent="-94060">
              <a:defRPr lang="en-US" sz="1200" dirty="0"/>
            </a:lvl2pPr>
            <a:lvl3pPr marL="328613" indent="-100013">
              <a:defRPr lang="en-US" dirty="0"/>
            </a:lvl3pPr>
            <a:lvl4pPr marL="425054" indent="-85725">
              <a:defRPr lang="en-US" dirty="0"/>
            </a:lvl4pPr>
            <a:lvl5pPr marL="514350" indent="-8215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3157" y="1078707"/>
            <a:ext cx="1899047" cy="4616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83157" y="1712337"/>
            <a:ext cx="1899047" cy="1274195"/>
          </a:xfrm>
        </p:spPr>
        <p:txBody>
          <a:bodyPr wrap="square">
            <a:spAutoFit/>
          </a:bodyPr>
          <a:lstStyle>
            <a:lvl1pPr marL="105966" indent="-105966">
              <a:defRPr lang="en-US" sz="1350" dirty="0"/>
            </a:lvl1pPr>
            <a:lvl2pPr marL="214313" indent="-94060">
              <a:defRPr lang="en-US" sz="1200" dirty="0"/>
            </a:lvl2pPr>
            <a:lvl3pPr marL="328613" indent="-100013">
              <a:defRPr lang="en-US" dirty="0"/>
            </a:lvl3pPr>
            <a:lvl4pPr marL="425054" indent="-85725">
              <a:defRPr lang="en-US" dirty="0"/>
            </a:lvl4pPr>
            <a:lvl5pPr marL="514350" indent="-8215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04850" y="1078707"/>
            <a:ext cx="1900238" cy="4616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04850" y="1707357"/>
            <a:ext cx="1899047" cy="1274195"/>
          </a:xfrm>
        </p:spPr>
        <p:txBody>
          <a:bodyPr wrap="square">
            <a:spAutoFit/>
          </a:bodyPr>
          <a:lstStyle>
            <a:lvl1pPr marL="105966" indent="-105966">
              <a:defRPr lang="en-US" sz="1350" dirty="0"/>
            </a:lvl1pPr>
            <a:lvl2pPr marL="214313" indent="-94060">
              <a:defRPr lang="en-US" sz="1200" dirty="0"/>
            </a:lvl2pPr>
            <a:lvl3pPr marL="328613" indent="-100013">
              <a:defRPr lang="en-US" dirty="0"/>
            </a:lvl3pPr>
            <a:lvl4pPr marL="425054" indent="-85725">
              <a:defRPr lang="en-US" dirty="0"/>
            </a:lvl4pPr>
            <a:lvl5pPr marL="514350" indent="-8215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5139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150" y="1078707"/>
            <a:ext cx="147447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0" y="1712337"/>
            <a:ext cx="1474470" cy="1089529"/>
          </a:xfrm>
        </p:spPr>
        <p:txBody>
          <a:bodyPr wrap="square">
            <a:spAutoFit/>
          </a:bodyPr>
          <a:lstStyle>
            <a:lvl1pPr marL="105966" indent="-105966">
              <a:defRPr lang="en-US" sz="1125" dirty="0"/>
            </a:lvl1pPr>
            <a:lvl2pPr marL="214313" indent="-94060">
              <a:defRPr lang="en-US" sz="1050" dirty="0"/>
            </a:lvl2pPr>
            <a:lvl3pPr marL="328613" indent="-100013">
              <a:defRPr lang="en-US" sz="1050" dirty="0"/>
            </a:lvl3pPr>
            <a:lvl4pPr marL="425054" indent="-85725">
              <a:defRPr lang="en-US" sz="900" dirty="0"/>
            </a:lvl4pPr>
            <a:lvl5pPr marL="514350" indent="-82154">
              <a:defRPr lang="en-US" sz="9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36755" y="1078707"/>
            <a:ext cx="147447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36755" y="1707357"/>
            <a:ext cx="1474470" cy="1089529"/>
          </a:xfrm>
        </p:spPr>
        <p:txBody>
          <a:bodyPr wrap="square">
            <a:spAutoFit/>
          </a:bodyPr>
          <a:lstStyle>
            <a:lvl1pPr marL="105966" indent="-105966">
              <a:defRPr lang="en-US" sz="1125" dirty="0"/>
            </a:lvl1pPr>
            <a:lvl2pPr marL="214313" indent="-94060">
              <a:defRPr lang="en-US" sz="1050" dirty="0"/>
            </a:lvl2pPr>
            <a:lvl3pPr marL="328613" indent="-100013">
              <a:defRPr lang="en-US" sz="1050" dirty="0"/>
            </a:lvl3pPr>
            <a:lvl4pPr marL="425054" indent="-85725">
              <a:defRPr lang="en-US" sz="900" dirty="0"/>
            </a:lvl4pPr>
            <a:lvl5pPr marL="514350" indent="-82154">
              <a:defRPr lang="en-US" sz="9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35361" y="1078707"/>
            <a:ext cx="147447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35361" y="1712337"/>
            <a:ext cx="1474470" cy="1089529"/>
          </a:xfrm>
        </p:spPr>
        <p:txBody>
          <a:bodyPr wrap="square">
            <a:spAutoFit/>
          </a:bodyPr>
          <a:lstStyle>
            <a:lvl1pPr marL="105966" indent="-105966">
              <a:defRPr lang="en-US" sz="1125" dirty="0"/>
            </a:lvl1pPr>
            <a:lvl2pPr marL="214313" indent="-94060">
              <a:defRPr lang="en-US" sz="1050" dirty="0"/>
            </a:lvl2pPr>
            <a:lvl3pPr marL="328613" indent="-100013">
              <a:defRPr lang="en-US" sz="1050" dirty="0"/>
            </a:lvl3pPr>
            <a:lvl4pPr marL="425054" indent="-85725">
              <a:defRPr lang="en-US" sz="900" dirty="0"/>
            </a:lvl4pPr>
            <a:lvl5pPr marL="514350" indent="-82154">
              <a:defRPr lang="en-US" sz="9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3966" y="1078707"/>
            <a:ext cx="147447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3966" y="1707357"/>
            <a:ext cx="1474470" cy="1089529"/>
          </a:xfrm>
        </p:spPr>
        <p:txBody>
          <a:bodyPr wrap="square">
            <a:spAutoFit/>
          </a:bodyPr>
          <a:lstStyle>
            <a:lvl1pPr marL="105966" indent="-105966">
              <a:defRPr lang="en-US" sz="1125" dirty="0"/>
            </a:lvl1pPr>
            <a:lvl2pPr marL="214313" indent="-94060">
              <a:defRPr lang="en-US" sz="1050" dirty="0"/>
            </a:lvl2pPr>
            <a:lvl3pPr marL="328613" indent="-100013">
              <a:defRPr lang="en-US" sz="1050" dirty="0"/>
            </a:lvl3pPr>
            <a:lvl4pPr marL="425054" indent="-85725">
              <a:defRPr lang="en-US" sz="900" dirty="0"/>
            </a:lvl4pPr>
            <a:lvl5pPr marL="514350" indent="-82154">
              <a:defRPr lang="en-US" sz="9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2571" y="1078707"/>
            <a:ext cx="147447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2571" y="1707357"/>
            <a:ext cx="1474470" cy="1089529"/>
          </a:xfrm>
        </p:spPr>
        <p:txBody>
          <a:bodyPr wrap="square">
            <a:spAutoFit/>
          </a:bodyPr>
          <a:lstStyle>
            <a:lvl1pPr marL="105966" indent="-105966">
              <a:defRPr lang="en-US" sz="1125" dirty="0"/>
            </a:lvl1pPr>
            <a:lvl2pPr marL="214313" indent="-94060">
              <a:defRPr lang="en-US" sz="1050" dirty="0"/>
            </a:lvl2pPr>
            <a:lvl3pPr marL="328613" indent="-100013">
              <a:defRPr lang="en-US" sz="1050" dirty="0"/>
            </a:lvl3pPr>
            <a:lvl4pPr marL="425054" indent="-85725">
              <a:defRPr lang="en-US" sz="900" dirty="0"/>
            </a:lvl4pPr>
            <a:lvl5pPr marL="514350" indent="-82154">
              <a:defRPr lang="en-US" sz="9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1805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5381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2156252"/>
            <a:ext cx="3095769" cy="830997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3214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8769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1512152"/>
            <a:ext cx="3118772" cy="830997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2651655"/>
            <a:ext cx="3121819" cy="253916"/>
          </a:xfrm>
        </p:spPr>
        <p:txBody>
          <a:bodyPr/>
          <a:lstStyle>
            <a:lvl1pPr marL="0" indent="0">
              <a:buNone/>
              <a:defRPr sz="165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50866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2155061"/>
            <a:ext cx="3119963" cy="830997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5698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2234804"/>
            <a:ext cx="3122344" cy="646331"/>
          </a:xfrm>
        </p:spPr>
        <p:txBody>
          <a:bodyPr anchor="t"/>
          <a:lstStyle>
            <a:lvl1pPr>
              <a:defRPr sz="21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00500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89547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77863af4f_0_16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g3577863af4f_0_16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g3577863af4f_0_16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2" name="Google Shape;72;g3577863af4f_0_16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3577863af4f_0_1632" title="lOGO SHORT copi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3875" y="232650"/>
            <a:ext cx="1012000" cy="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05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2743200"/>
            <a:ext cx="9144000" cy="24003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7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7422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05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4251960" cy="51435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7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6869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9144000" cy="51435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05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4892040" y="0"/>
            <a:ext cx="4251960" cy="51435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7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55807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4077096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9144000" cy="3429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683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715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1786" y="1714500"/>
            <a:ext cx="9144000" cy="3429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05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6125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149" y="4267200"/>
            <a:ext cx="4025646" cy="20774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36959" y="1519238"/>
            <a:ext cx="4025646" cy="260604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75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1395" y="4267200"/>
            <a:ext cx="4025646" cy="20774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679441" y="1519238"/>
            <a:ext cx="4025646" cy="260604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750" b="1" dirty="0">
                <a:solidFill>
                  <a:srgbClr val="000000"/>
                </a:solidFill>
              </a:defRPr>
            </a:lvl1pPr>
          </a:lstStyle>
          <a:p>
            <a:pPr marL="171450" lvl="0" indent="-17145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7211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960" y="4267200"/>
            <a:ext cx="2606278" cy="20774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36959" y="1519238"/>
            <a:ext cx="2606040" cy="260604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8980" y="4267200"/>
            <a:ext cx="2606278" cy="20774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268980" y="1519238"/>
            <a:ext cx="2606040" cy="260604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00764" y="4267200"/>
            <a:ext cx="2606278" cy="20774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9047" y="1519238"/>
            <a:ext cx="2606040" cy="260604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9621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960" y="3565454"/>
            <a:ext cx="1899666" cy="4154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36959" y="1519238"/>
            <a:ext cx="1899666" cy="1899666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0431" y="3565454"/>
            <a:ext cx="1899666" cy="4154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560431" y="1519238"/>
            <a:ext cx="1899666" cy="1899666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3903" y="3565454"/>
            <a:ext cx="1899666" cy="4154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683903" y="1519238"/>
            <a:ext cx="1899666" cy="1899666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07375" y="3565454"/>
            <a:ext cx="1899666" cy="4154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05421" y="1519238"/>
            <a:ext cx="1899666" cy="1899666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92021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930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4000500"/>
            <a:ext cx="3669030" cy="20774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1714500"/>
            <a:ext cx="4546854" cy="2105406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36058" y="4000500"/>
            <a:ext cx="3669030" cy="20774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597146" y="1714500"/>
            <a:ext cx="4546854" cy="2105406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7417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929"/>
            <a:ext cx="8263890" cy="4154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2" y="3600450"/>
            <a:ext cx="2139696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1714500"/>
            <a:ext cx="3017520" cy="17145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2152" y="3599557"/>
            <a:ext cx="2139696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3240" y="1714500"/>
            <a:ext cx="3017520" cy="17145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65392" y="3599558"/>
            <a:ext cx="2139696" cy="4154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35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6480" y="1714500"/>
            <a:ext cx="3017520" cy="17145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266791" y="-152958"/>
            <a:ext cx="458459" cy="1154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5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0332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71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6.xml"/><Relationship Id="rId53" Type="http://schemas.openxmlformats.org/officeDocument/2006/relationships/image" Target="../media/image35.svg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65.xml"/><Relationship Id="rId52" Type="http://schemas.openxmlformats.org/officeDocument/2006/relationships/image" Target="../media/image34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69.xml"/><Relationship Id="rId8" Type="http://schemas.openxmlformats.org/officeDocument/2006/relationships/slideLayout" Target="../slideLayouts/slideLayout29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6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8.xml"/><Relationship Id="rId50" Type="http://schemas.openxmlformats.org/officeDocument/2006/relationships/slideLayout" Target="../slideLayouts/slideLayout121.xml"/><Relationship Id="rId55" Type="http://schemas.openxmlformats.org/officeDocument/2006/relationships/image" Target="../media/image34.png"/><Relationship Id="rId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15.xml"/><Relationship Id="rId52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14.xml"/><Relationship Id="rId48" Type="http://schemas.openxmlformats.org/officeDocument/2006/relationships/slideLayout" Target="../slideLayouts/slideLayout119.xml"/><Relationship Id="rId56" Type="http://schemas.openxmlformats.org/officeDocument/2006/relationships/image" Target="../media/image35.svg"/><Relationship Id="rId8" Type="http://schemas.openxmlformats.org/officeDocument/2006/relationships/slideLayout" Target="../slideLayouts/slideLayout79.xml"/><Relationship Id="rId51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112.xml"/><Relationship Id="rId54" Type="http://schemas.openxmlformats.org/officeDocument/2006/relationships/theme" Target="../theme/theme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717200"/>
            <a:ext cx="8520600" cy="2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SemiBold"/>
              <a:buChar char="●"/>
              <a:defRPr sz="18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○"/>
              <a:defRPr sz="14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■"/>
              <a:defRPr sz="14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●"/>
              <a:defRPr sz="14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○"/>
              <a:defRPr sz="14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■"/>
              <a:defRPr sz="14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●"/>
              <a:defRPr sz="14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○"/>
              <a:defRPr sz="14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■"/>
              <a:defRPr sz="1400" b="0" i="0" u="none" strike="noStrike" cap="none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7132439" y="2057400"/>
            <a:ext cx="5143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3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7132439" y="2057400"/>
            <a:ext cx="5143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01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  <p:sldLayoutId id="2147483760" r:id="rId37"/>
    <p:sldLayoutId id="2147483761" r:id="rId38"/>
    <p:sldLayoutId id="2147483762" r:id="rId39"/>
    <p:sldLayoutId id="2147483763" r:id="rId40"/>
    <p:sldLayoutId id="2147483764" r:id="rId41"/>
    <p:sldLayoutId id="2147483765" r:id="rId42"/>
    <p:sldLayoutId id="2147483766" r:id="rId43"/>
    <p:sldLayoutId id="2147483767" r:id="rId44"/>
    <p:sldLayoutId id="2147483768" r:id="rId45"/>
    <p:sldLayoutId id="2147483769" r:id="rId46"/>
    <p:sldLayoutId id="2147483770" r:id="rId47"/>
    <p:sldLayoutId id="2147483771" r:id="rId48"/>
    <p:sldLayoutId id="2147483772" r:id="rId49"/>
    <p:sldLayoutId id="2147483773" r:id="rId50"/>
    <p:sldLayoutId id="2147483774" r:id="rId51"/>
    <p:sldLayoutId id="2147483775" r:id="rId52"/>
    <p:sldLayoutId id="2147483776" r:id="rId53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beta/users(&#8217;%7buserId%7d&#8217;)/onlineMeetings(&#8217;%7bmeetingId%7d&#8217;)/aiInsigh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2.jpe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21fe08085_0_3"/>
          <p:cNvSpPr txBox="1">
            <a:spLocks noGrp="1"/>
          </p:cNvSpPr>
          <p:nvPr>
            <p:ph type="title"/>
          </p:nvPr>
        </p:nvSpPr>
        <p:spPr>
          <a:xfrm>
            <a:off x="311700" y="1769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Building multi-agent experiences for the enterprise world</a:t>
            </a:r>
            <a:endParaRPr dirty="0"/>
          </a:p>
        </p:txBody>
      </p:sp>
      <p:sp>
        <p:nvSpPr>
          <p:cNvPr id="3" name="Google Shape;186;g3821fe08085_0_3">
            <a:extLst>
              <a:ext uri="{FF2B5EF4-FFF2-40B4-BE49-F238E27FC236}">
                <a16:creationId xmlns:a16="http://schemas.microsoft.com/office/drawing/2014/main" id="{EA53EEF5-36DD-E99B-681A-082950F3662D}"/>
              </a:ext>
            </a:extLst>
          </p:cNvPr>
          <p:cNvSpPr txBox="1">
            <a:spLocks/>
          </p:cNvSpPr>
          <p:nvPr/>
        </p:nvSpPr>
        <p:spPr>
          <a:xfrm>
            <a:off x="311700" y="3048247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en-US" sz="1600" dirty="0"/>
              <a:t>Matteo Pagani</a:t>
            </a:r>
          </a:p>
          <a:p>
            <a:r>
              <a:rPr lang="en-US" sz="1600" dirty="0"/>
              <a:t>Cloud Solution Architect @ Microsoft</a:t>
            </a:r>
          </a:p>
          <a:p>
            <a:r>
              <a:rPr lang="en-US" sz="1600" dirty="0"/>
              <a:t>ABS Tech Strategy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C0C010-2419-52F5-B6FF-E1428449D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884946"/>
              </p:ext>
            </p:extLst>
          </p:nvPr>
        </p:nvGraphicFramePr>
        <p:xfrm>
          <a:off x="1142627" y="871287"/>
          <a:ext cx="7857791" cy="3823328"/>
        </p:xfrm>
        <a:graphic>
          <a:graphicData uri="http://schemas.openxmlformats.org/drawingml/2006/table">
            <a:tbl>
              <a:tblPr/>
              <a:tblGrid>
                <a:gridCol w="1597614">
                  <a:extLst>
                    <a:ext uri="{9D8B030D-6E8A-4147-A177-3AD203B41FA5}">
                      <a16:colId xmlns:a16="http://schemas.microsoft.com/office/drawing/2014/main" val="1248645779"/>
                    </a:ext>
                  </a:extLst>
                </a:gridCol>
                <a:gridCol w="1793457">
                  <a:extLst>
                    <a:ext uri="{9D8B030D-6E8A-4147-A177-3AD203B41FA5}">
                      <a16:colId xmlns:a16="http://schemas.microsoft.com/office/drawing/2014/main" val="3535622130"/>
                    </a:ext>
                  </a:extLst>
                </a:gridCol>
                <a:gridCol w="2233360">
                  <a:extLst>
                    <a:ext uri="{9D8B030D-6E8A-4147-A177-3AD203B41FA5}">
                      <a16:colId xmlns:a16="http://schemas.microsoft.com/office/drawing/2014/main" val="3827476425"/>
                    </a:ext>
                  </a:extLst>
                </a:gridCol>
                <a:gridCol w="2233360">
                  <a:extLst>
                    <a:ext uri="{9D8B030D-6E8A-4147-A177-3AD203B41FA5}">
                      <a16:colId xmlns:a16="http://schemas.microsoft.com/office/drawing/2014/main" val="1010521353"/>
                    </a:ext>
                  </a:extLst>
                </a:gridCol>
              </a:tblGrid>
              <a:tr h="343532">
                <a:tc>
                  <a:txBody>
                    <a:bodyPr/>
                    <a:lstStyle/>
                    <a:p>
                      <a:pPr>
                        <a:buNone/>
                      </a:pPr>
                      <a:br>
                        <a:rPr lang="en-US" sz="1050" b="1" dirty="0">
                          <a:effectLst/>
                          <a:latin typeface="IBM Plex Sans" panose="020B0503050203000203" pitchFamily="34" charset="0"/>
                        </a:rPr>
                      </a:br>
                      <a:endParaRPr lang="en-US" sz="1050" dirty="0"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>
                          <a:effectLst/>
                          <a:latin typeface="IBM Plex Sans" panose="020B0503050203000203" pitchFamily="34" charset="0"/>
                        </a:rPr>
                        <a:t>Semantic Kernel</a:t>
                      </a:r>
                      <a:endParaRPr lang="en-US" sz="1050" dirty="0"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 err="1">
                          <a:effectLst/>
                          <a:latin typeface="IBM Plex Sans" panose="020B0503050203000203" pitchFamily="34" charset="0"/>
                        </a:rPr>
                        <a:t>AutoGen</a:t>
                      </a:r>
                      <a:endParaRPr lang="en-US" sz="1050" b="1" dirty="0"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br>
                        <a:rPr lang="en-US" sz="600" b="1" dirty="0">
                          <a:effectLst/>
                          <a:latin typeface="IBM Plex Sans" panose="020B0503050203000203" pitchFamily="34" charset="0"/>
                        </a:rPr>
                      </a:br>
                      <a:r>
                        <a:rPr lang="en-US" sz="1050" b="1" dirty="0">
                          <a:effectLst/>
                          <a:latin typeface="IBM Plex Sans" panose="020B0503050203000203" pitchFamily="34" charset="0"/>
                        </a:rPr>
                        <a:t>Microsoft Agent Framework</a:t>
                      </a:r>
                      <a:endParaRPr lang="en-US" sz="1050" dirty="0">
                        <a:latin typeface="IBM Plex Sans" panose="020B0503050203000203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339838"/>
                  </a:ext>
                </a:extLst>
              </a:tr>
              <a:tr h="6890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effectLst/>
                          <a:latin typeface="IBM Plex Sans" panose="020B0503050203000203" pitchFamily="34" charset="0"/>
                        </a:rPr>
                        <a:t>Focus</a:t>
                      </a:r>
                      <a:endParaRPr lang="en-US" sz="1050"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  <a:latin typeface="IBM Plex Sans" panose="020B0503050203000203" pitchFamily="34" charset="0"/>
                        </a:rPr>
                        <a:t>Stable SDK with enterprise connectors, workflows, and observability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effectLst/>
                          <a:latin typeface="IBM Plex Sans" panose="020B0503050203000203" pitchFamily="34" charset="0"/>
                        </a:rPr>
                        <a:t>Experimental multi-agent orchestration from research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effectLst/>
                          <a:latin typeface="IBM Plex Sans" panose="020B0503050203000203" pitchFamily="34" charset="0"/>
                        </a:rPr>
                        <a:t>Unified SDK combining innovation + enterprise readiness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934310"/>
                  </a:ext>
                </a:extLst>
              </a:tr>
              <a:tr h="5621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effectLst/>
                          <a:latin typeface="IBM Plex Sans" panose="020B0503050203000203" pitchFamily="34" charset="0"/>
                        </a:rPr>
                        <a:t>Interop</a:t>
                      </a:r>
                      <a:endParaRPr lang="en-US" sz="1050"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  <a:latin typeface="IBM Plex Sans" panose="020B0503050203000203" pitchFamily="34" charset="0"/>
                        </a:rPr>
                        <a:t>Plugins, connectors, and support for MCP, A2A, OpenAPI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  <a:latin typeface="IBM Plex Sans" panose="020B0503050203000203" pitchFamily="34" charset="0"/>
                        </a:rPr>
                        <a:t>Tool integration supported; lacks standardized cross-runtime protocols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  <a:latin typeface="IBM Plex Sans" panose="020B0503050203000203" pitchFamily="34" charset="0"/>
                        </a:rPr>
                        <a:t>Built-in connectors, MCP + A2A + OpenAPI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030387"/>
                  </a:ext>
                </a:extLst>
              </a:tr>
              <a:tr h="816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effectLst/>
                          <a:latin typeface="IBM Plex Sans" panose="020B0503050203000203" pitchFamily="34" charset="0"/>
                        </a:rPr>
                        <a:t>Memory</a:t>
                      </a:r>
                      <a:endParaRPr lang="en-US" sz="1050"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effectLst/>
                          <a:latin typeface="IBM Plex Sans" panose="020B0503050203000203" pitchFamily="34" charset="0"/>
                        </a:rPr>
                        <a:t>Multiple vector store connectors and memory store abstraction (e.g. Elasticsearch, MongoDB)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  <a:latin typeface="IBM Plex Sans" panose="020B0503050203000203" pitchFamily="34" charset="0"/>
                        </a:rPr>
                        <a:t>Support for in-memory / buffer history + external vector store memory options (ChromaDB, Mem0, etc)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  <a:latin typeface="IBM Plex Sans" panose="020B0503050203000203" pitchFamily="34" charset="0"/>
                        </a:rPr>
                        <a:t>Pluggable memory across stores (first-party and third-party), persistent &amp; adaptive memory stored with retrieval, hybrid appraoches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511605"/>
                  </a:ext>
                </a:extLst>
              </a:tr>
              <a:tr h="816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effectLst/>
                          <a:latin typeface="IBM Plex Sans" panose="020B0503050203000203" pitchFamily="34" charset="0"/>
                        </a:rPr>
                        <a:t>Orchestration</a:t>
                      </a:r>
                      <a:endParaRPr lang="en-US" sz="1050"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  <a:latin typeface="IBM Plex Sans" panose="020B0503050203000203" pitchFamily="34" charset="0"/>
                        </a:rPr>
                        <a:t>Deterministic + dynamic orchestration (Agent Framework, Process Framework)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effectLst/>
                          <a:latin typeface="IBM Plex Sans" panose="020B0503050203000203" pitchFamily="34" charset="0"/>
                        </a:rPr>
                        <a:t>Dynamic LLM orchestration (debate, reflection, facilitator/worker, group chat)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  <a:latin typeface="IBM Plex Sans" panose="020B0503050203000203" pitchFamily="34" charset="0"/>
                        </a:rPr>
                        <a:t>Deterministic + dynamic orchestration (Agent Orchestration, Workflow Orchestration)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136034"/>
                  </a:ext>
                </a:extLst>
              </a:tr>
              <a:tr h="4437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effectLst/>
                          <a:latin typeface="IBM Plex Sans" panose="020B0503050203000203" pitchFamily="34" charset="0"/>
                        </a:rPr>
                        <a:t>Enterprise readiness</a:t>
                      </a:r>
                      <a:endParaRPr lang="en-US" sz="1050">
                        <a:effectLst/>
                        <a:latin typeface="IBM Plex Sans" panose="020B050305020300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effectLst/>
                          <a:latin typeface="IBM Plex Sans" panose="020B0503050203000203" pitchFamily="34" charset="0"/>
                        </a:rPr>
                        <a:t>Telemetry, observability, compliance hooks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  <a:latin typeface="IBM Plex Sans" panose="020B0503050203000203" pitchFamily="34" charset="0"/>
                        </a:rPr>
                        <a:t>Minimal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effectLst/>
                          <a:latin typeface="IBM Plex Sans" panose="020B0503050203000203" pitchFamily="34" charset="0"/>
                        </a:rPr>
                        <a:t>Observability, approvals, CI/CD, long-running durability, hydration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09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79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D99DA-D151-4252-DFBB-C596AB55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391FD-51B6-2CAD-9798-FD3513A40E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build an agent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87816-F806-0062-48C5-7CAAC6045D3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Microsoft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1338818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E3E62-3BE9-DA19-B127-F5E19E26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Azure AI Foundry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8A97D-536A-1B3B-C0B7-78A08EBB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29" y="1170300"/>
            <a:ext cx="7350075" cy="369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30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245BA-7B90-DB32-55D3-312E414D3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B582-5800-364D-8DD1-8D64949D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A5DF8-3F7A-F605-088E-CB3E0646CC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add a cloud agent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9CA62-54BE-68C8-176C-BFAB8E31C02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Microsoft Agent Framework</a:t>
            </a:r>
          </a:p>
          <a:p>
            <a:r>
              <a:rPr lang="en-US" dirty="0"/>
              <a:t>Azure AI Foundry SDK</a:t>
            </a:r>
          </a:p>
        </p:txBody>
      </p:sp>
    </p:spTree>
    <p:extLst>
      <p:ext uri="{BB962C8B-B14F-4D97-AF65-F5344CB8AC3E}">
        <p14:creationId xmlns:p14="http://schemas.microsoft.com/office/powerpoint/2010/main" val="4068502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C613-B4C2-44D3-EB2A-4DBBA415B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525" y="-656862"/>
            <a:ext cx="72207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Copilot APIs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4DFD34-2CF5-6602-827E-95818C699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38568" y="487812"/>
            <a:ext cx="3492812" cy="1958957"/>
          </a:xfrm>
          <a:prstGeom prst="roundRect">
            <a:avLst/>
          </a:prstGeom>
          <a:gradFill flip="none" rotWithShape="1">
            <a:gsLst>
              <a:gs pos="100000">
                <a:srgbClr val="3095D8"/>
              </a:gs>
              <a:gs pos="0">
                <a:srgbClr val="42BBB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cs typeface="Segoe Sans Display Semibold" pitchFamily="2" charset="0"/>
              </a:rPr>
              <a:t>Retrieval 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/copilot/retrieval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2745D5-B4A7-26CA-AFEC-6EF0F126C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38566" y="2625897"/>
            <a:ext cx="3492814" cy="1958957"/>
          </a:xfrm>
          <a:prstGeom prst="roundRect">
            <a:avLst/>
          </a:prstGeom>
          <a:gradFill flip="none" rotWithShape="1">
            <a:gsLst>
              <a:gs pos="100000">
                <a:srgbClr val="F33776"/>
              </a:gs>
              <a:gs pos="0">
                <a:srgbClr val="B641B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</a:rPr>
              <a:t>Interactions Export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cs typeface="Segoe Sans Display Semibold" pitchFamily="2" charset="0"/>
              </a:rPr>
              <a:t>API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/copilot/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getAllEnterpriseInteractions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FCBE80-6FFE-5F56-A0B6-CA4576133B55}"/>
              </a:ext>
            </a:extLst>
          </p:cNvPr>
          <p:cNvSpPr/>
          <p:nvPr/>
        </p:nvSpPr>
        <p:spPr>
          <a:xfrm>
            <a:off x="3716948" y="55224"/>
            <a:ext cx="2651760" cy="37951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Segoe UI Semibold" panose="020B0702040204020203" pitchFamily="34" charset="0"/>
              </a:rPr>
              <a:t>Safely, Securely &amp; Efficiently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3B4DB5-B4F3-2727-E627-B3B0E0CC4517}"/>
              </a:ext>
            </a:extLst>
          </p:cNvPr>
          <p:cNvSpPr/>
          <p:nvPr/>
        </p:nvSpPr>
        <p:spPr>
          <a:xfrm>
            <a:off x="3716949" y="4680855"/>
            <a:ext cx="2651760" cy="37951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BM Plex Sans" panose="020B0503050203000203" pitchFamily="34" charset="0"/>
                <a:cs typeface="Segoe UI Semibold" panose="020B0702040204020203" pitchFamily="34" charset="0"/>
              </a:rPr>
              <a:t>Copilot APIs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7337D9-6371-139C-944F-D398CED2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44157" y="264495"/>
            <a:ext cx="2390835" cy="4617343"/>
          </a:xfrm>
          <a:custGeom>
            <a:avLst/>
            <a:gdLst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8" fmla="*/ 0 w 2651649"/>
              <a:gd name="connsiteY8" fmla="*/ 272855 h 4862828"/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8" fmla="*/ 91440 w 2651649"/>
              <a:gd name="connsiteY8" fmla="*/ 364295 h 4862828"/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0" fmla="*/ 272855 w 2651649"/>
              <a:gd name="connsiteY0" fmla="*/ 0 h 4862828"/>
              <a:gd name="connsiteX1" fmla="*/ 2378794 w 2651649"/>
              <a:gd name="connsiteY1" fmla="*/ 0 h 4862828"/>
              <a:gd name="connsiteX2" fmla="*/ 2651649 w 2651649"/>
              <a:gd name="connsiteY2" fmla="*/ 272855 h 4862828"/>
              <a:gd name="connsiteX3" fmla="*/ 2651649 w 2651649"/>
              <a:gd name="connsiteY3" fmla="*/ 4589973 h 4862828"/>
              <a:gd name="connsiteX4" fmla="*/ 2378794 w 2651649"/>
              <a:gd name="connsiteY4" fmla="*/ 4862828 h 4862828"/>
              <a:gd name="connsiteX5" fmla="*/ 272855 w 2651649"/>
              <a:gd name="connsiteY5" fmla="*/ 4862828 h 4862828"/>
              <a:gd name="connsiteX6" fmla="*/ 0 w 2651649"/>
              <a:gd name="connsiteY6" fmla="*/ 4589973 h 4862828"/>
              <a:gd name="connsiteX0" fmla="*/ 0 w 2378794"/>
              <a:gd name="connsiteY0" fmla="*/ 0 h 4862828"/>
              <a:gd name="connsiteX1" fmla="*/ 2105939 w 2378794"/>
              <a:gd name="connsiteY1" fmla="*/ 0 h 4862828"/>
              <a:gd name="connsiteX2" fmla="*/ 2378794 w 2378794"/>
              <a:gd name="connsiteY2" fmla="*/ 272855 h 4862828"/>
              <a:gd name="connsiteX3" fmla="*/ 2378794 w 2378794"/>
              <a:gd name="connsiteY3" fmla="*/ 4589973 h 4862828"/>
              <a:gd name="connsiteX4" fmla="*/ 2105939 w 2378794"/>
              <a:gd name="connsiteY4" fmla="*/ 4862828 h 4862828"/>
              <a:gd name="connsiteX5" fmla="*/ 0 w 2378794"/>
              <a:gd name="connsiteY5" fmla="*/ 4862828 h 486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8794" h="4862828">
                <a:moveTo>
                  <a:pt x="0" y="0"/>
                </a:moveTo>
                <a:lnTo>
                  <a:pt x="2105939" y="0"/>
                </a:lnTo>
                <a:cubicBezTo>
                  <a:pt x="2256633" y="0"/>
                  <a:pt x="2378794" y="122161"/>
                  <a:pt x="2378794" y="272855"/>
                </a:cubicBezTo>
                <a:lnTo>
                  <a:pt x="2378794" y="4589973"/>
                </a:lnTo>
                <a:cubicBezTo>
                  <a:pt x="2378794" y="4740667"/>
                  <a:pt x="2256633" y="4862828"/>
                  <a:pt x="2105939" y="4862828"/>
                </a:cubicBezTo>
                <a:lnTo>
                  <a:pt x="0" y="4862828"/>
                </a:lnTo>
              </a:path>
            </a:pathLst>
          </a:custGeom>
          <a:noFill/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68AF0433-67BB-5DDB-0B74-6F0611074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1153504" y="264495"/>
            <a:ext cx="2437564" cy="4617343"/>
          </a:xfrm>
          <a:custGeom>
            <a:avLst/>
            <a:gdLst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8" fmla="*/ 0 w 2651649"/>
              <a:gd name="connsiteY8" fmla="*/ 272855 h 4862828"/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8" fmla="*/ 91440 w 2651649"/>
              <a:gd name="connsiteY8" fmla="*/ 364295 h 4862828"/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0" fmla="*/ 272855 w 2651649"/>
              <a:gd name="connsiteY0" fmla="*/ 0 h 4862828"/>
              <a:gd name="connsiteX1" fmla="*/ 2378794 w 2651649"/>
              <a:gd name="connsiteY1" fmla="*/ 0 h 4862828"/>
              <a:gd name="connsiteX2" fmla="*/ 2651649 w 2651649"/>
              <a:gd name="connsiteY2" fmla="*/ 272855 h 4862828"/>
              <a:gd name="connsiteX3" fmla="*/ 2651649 w 2651649"/>
              <a:gd name="connsiteY3" fmla="*/ 4589973 h 4862828"/>
              <a:gd name="connsiteX4" fmla="*/ 2378794 w 2651649"/>
              <a:gd name="connsiteY4" fmla="*/ 4862828 h 4862828"/>
              <a:gd name="connsiteX5" fmla="*/ 272855 w 2651649"/>
              <a:gd name="connsiteY5" fmla="*/ 4862828 h 4862828"/>
              <a:gd name="connsiteX6" fmla="*/ 0 w 2651649"/>
              <a:gd name="connsiteY6" fmla="*/ 4589973 h 4862828"/>
              <a:gd name="connsiteX0" fmla="*/ 0 w 2378794"/>
              <a:gd name="connsiteY0" fmla="*/ 0 h 4862828"/>
              <a:gd name="connsiteX1" fmla="*/ 2105939 w 2378794"/>
              <a:gd name="connsiteY1" fmla="*/ 0 h 4862828"/>
              <a:gd name="connsiteX2" fmla="*/ 2378794 w 2378794"/>
              <a:gd name="connsiteY2" fmla="*/ 272855 h 4862828"/>
              <a:gd name="connsiteX3" fmla="*/ 2378794 w 2378794"/>
              <a:gd name="connsiteY3" fmla="*/ 4589973 h 4862828"/>
              <a:gd name="connsiteX4" fmla="*/ 2105939 w 2378794"/>
              <a:gd name="connsiteY4" fmla="*/ 4862828 h 4862828"/>
              <a:gd name="connsiteX5" fmla="*/ 0 w 2378794"/>
              <a:gd name="connsiteY5" fmla="*/ 4862828 h 486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8794" h="4862828">
                <a:moveTo>
                  <a:pt x="0" y="0"/>
                </a:moveTo>
                <a:lnTo>
                  <a:pt x="2105939" y="0"/>
                </a:lnTo>
                <a:cubicBezTo>
                  <a:pt x="2256633" y="0"/>
                  <a:pt x="2378794" y="122161"/>
                  <a:pt x="2378794" y="272855"/>
                </a:cubicBezTo>
                <a:lnTo>
                  <a:pt x="2378794" y="4589973"/>
                </a:lnTo>
                <a:cubicBezTo>
                  <a:pt x="2378794" y="4740667"/>
                  <a:pt x="2256633" y="4862828"/>
                  <a:pt x="2105939" y="4862828"/>
                </a:cubicBezTo>
                <a:lnTo>
                  <a:pt x="0" y="4862828"/>
                </a:lnTo>
              </a:path>
            </a:pathLst>
          </a:custGeom>
          <a:noFill/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B4E0AC-B139-5F37-ECD3-3E423F8CA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42892" y="1265023"/>
            <a:ext cx="217980" cy="217980"/>
          </a:xfrm>
          <a:prstGeom prst="ellipse">
            <a:avLst/>
          </a:prstGeom>
          <a:gradFill flip="none" rotWithShape="1">
            <a:gsLst>
              <a:gs pos="0">
                <a:srgbClr val="B0E297"/>
              </a:gs>
              <a:gs pos="81000">
                <a:srgbClr val="42BBB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A7918C-F4A4-B569-7310-8CD0EDA63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39197" y="3492341"/>
            <a:ext cx="217980" cy="217980"/>
          </a:xfrm>
          <a:prstGeom prst="ellipse">
            <a:avLst/>
          </a:prstGeom>
          <a:gradFill flip="none" rotWithShape="1">
            <a:gsLst>
              <a:gs pos="100000">
                <a:srgbClr val="F33776"/>
              </a:gs>
              <a:gs pos="0">
                <a:srgbClr val="B641B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D4505B-6B5A-9DAC-04E4-193C49439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19425" y="3498454"/>
            <a:ext cx="217980" cy="217980"/>
          </a:xfrm>
          <a:prstGeom prst="ellipse">
            <a:avLst/>
          </a:prstGeom>
          <a:gradFill flip="none" rotWithShape="1">
            <a:gsLst>
              <a:gs pos="0">
                <a:srgbClr val="5062BC"/>
              </a:gs>
              <a:gs pos="100000">
                <a:srgbClr val="B641B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FEAAE19-76E5-0CE6-A0DC-46C817A3B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2911" y="1358300"/>
            <a:ext cx="217980" cy="217980"/>
          </a:xfrm>
          <a:prstGeom prst="ellipse">
            <a:avLst/>
          </a:prstGeom>
          <a:gradFill flip="none" rotWithShape="1">
            <a:gsLst>
              <a:gs pos="100000">
                <a:srgbClr val="3095D8"/>
              </a:gs>
              <a:gs pos="0">
                <a:srgbClr val="42BBB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8B84D1-0D82-59AC-3BEB-3840D0A75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51165" y="488039"/>
            <a:ext cx="3492812" cy="1958958"/>
          </a:xfrm>
          <a:prstGeom prst="roundRect">
            <a:avLst/>
          </a:prstGeom>
          <a:gradFill flip="none" rotWithShape="1">
            <a:gsLst>
              <a:gs pos="0">
                <a:srgbClr val="B0E297"/>
              </a:gs>
              <a:gs pos="81000">
                <a:srgbClr val="42BBB6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cs typeface="Segoe Sans Display Semibold" pitchFamily="2" charset="0"/>
              </a:rPr>
              <a:t>Chat API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/copilot/chat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D4AFDB-3321-FCFC-BBF1-5AEF6A2B7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51165" y="2627965"/>
            <a:ext cx="3492811" cy="1958958"/>
          </a:xfrm>
          <a:prstGeom prst="roundRect">
            <a:avLst/>
          </a:prstGeom>
          <a:gradFill flip="none" rotWithShape="1">
            <a:gsLst>
              <a:gs pos="0">
                <a:srgbClr val="5062BC"/>
              </a:gs>
              <a:gs pos="100000">
                <a:srgbClr val="B641B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cs typeface="Segoe Sans Display Semibold" pitchFamily="2" charset="0"/>
              </a:rPr>
              <a:t>Meeting Insights API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cs typeface="Segoe Sans Display Semibold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/copilot/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Mono Light" panose="020B0609020000020004" pitchFamily="49" charset="0"/>
                <a:ea typeface="Cascadia Mono Light" panose="020B0609020000020004" pitchFamily="49" charset="0"/>
                <a:cs typeface="Cascadia Mono Light" panose="020B0609020000020004" pitchFamily="49" charset="0"/>
              </a:rPr>
              <a:t>aiInsights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scadia Mono Light" panose="020B0609020000020004" pitchFamily="49" charset="0"/>
              <a:ea typeface="Cascadia Mono Light" panose="020B0609020000020004" pitchFamily="49" charset="0"/>
              <a:cs typeface="Cascadia Mono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43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260DB6-84D4-3E3B-A88C-D18D241B8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13046" y="219076"/>
            <a:ext cx="5111879" cy="4704159"/>
          </a:xfrm>
          <a:prstGeom prst="roundRect">
            <a:avLst>
              <a:gd name="adj" fmla="val 2397"/>
            </a:avLst>
          </a:prstGeom>
          <a:noFill/>
          <a:ln w="12700">
            <a:solidFill>
              <a:schemeClr val="tx1">
                <a:lumMod val="95000"/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 kern="1200">
              <a:solidFill>
                <a:srgbClr val="091F2C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569C67-5EB2-0C12-2165-3428876F8508}"/>
              </a:ext>
            </a:extLst>
          </p:cNvPr>
          <p:cNvSpPr txBox="1">
            <a:spLocks/>
          </p:cNvSpPr>
          <p:nvPr/>
        </p:nvSpPr>
        <p:spPr>
          <a:xfrm>
            <a:off x="311700" y="597425"/>
            <a:ext cx="2748895" cy="572700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900"/>
              </a:spcAft>
            </a:pP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IBM Plex Sans" panose="020B0503050203000203" pitchFamily="34" charset="0"/>
              </a:rPr>
              <a:t>Semantic search across enterprise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9BDB5-00A0-5D27-718E-7996EDCAFC2E}"/>
              </a:ext>
            </a:extLst>
          </p:cNvPr>
          <p:cNvSpPr txBox="1">
            <a:spLocks/>
          </p:cNvSpPr>
          <p:nvPr/>
        </p:nvSpPr>
        <p:spPr>
          <a:xfrm>
            <a:off x="407411" y="1797229"/>
            <a:ext cx="2995178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800">
              <a:buClrTx/>
              <a:defRPr/>
            </a:pPr>
            <a:r>
              <a:rPr lang="en-US" sz="1350" kern="1200" dirty="0">
                <a:solidFill>
                  <a:srgbClr val="FFFFFF"/>
                </a:solidFill>
                <a:latin typeface="IBM Plex Sans" panose="020B0503050203000203" pitchFamily="34" charset="0"/>
                <a:ea typeface="+mn-ea"/>
                <a:cs typeface="+mn-cs"/>
              </a:rPr>
              <a:t>Scenario: Contoso applications</a:t>
            </a:r>
            <a:r>
              <a:rPr lang="en-US" sz="1500" kern="1200" dirty="0">
                <a:solidFill>
                  <a:srgbClr val="FFFFFF"/>
                </a:solidFill>
                <a:latin typeface="IBM Plex Sans" panose="020B0503050203000203" pitchFamily="34" charset="0"/>
                <a:ea typeface="+mn-ea"/>
                <a:cs typeface="+mn-cs"/>
              </a:rPr>
              <a:t> </a:t>
            </a:r>
            <a:r>
              <a:rPr lang="en-US" sz="1350" kern="1200" dirty="0">
                <a:solidFill>
                  <a:srgbClr val="FFFFFF"/>
                </a:solidFill>
                <a:latin typeface="IBM Plex Sans" panose="020B0503050203000203" pitchFamily="34" charset="0"/>
                <a:ea typeface="+mn-ea"/>
                <a:cs typeface="+mn-cs"/>
              </a:rPr>
              <a:t>wants to fetch all documents that are relevant for a query on behalf of User 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DEAB3B-FCFC-2D46-E903-53368052E53E}"/>
              </a:ext>
            </a:extLst>
          </p:cNvPr>
          <p:cNvSpPr>
            <a:spLocks/>
          </p:cNvSpPr>
          <p:nvPr/>
        </p:nvSpPr>
        <p:spPr bwMode="auto">
          <a:xfrm>
            <a:off x="3920495" y="321946"/>
            <a:ext cx="1663877" cy="274320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0" rIns="0" bIns="0" anchor="ctr" anchorCtr="0">
            <a:noAutofit/>
          </a:bodyPr>
          <a:lstStyle/>
          <a:p>
            <a:pPr algn="ctr" defTabSz="685775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b="1" kern="1200" dirty="0">
                <a:ln w="3175">
                  <a:noFill/>
                </a:ln>
                <a:solidFill>
                  <a:srgbClr val="091F2C"/>
                </a:solidFill>
                <a:latin typeface="IBM Plex Sans" panose="020B0503050203000203" pitchFamily="34" charset="0"/>
                <a:ea typeface="+mn-ea"/>
                <a:cs typeface="+mn-cs"/>
              </a:rPr>
              <a:t>REST API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F7E25-DDB4-3919-1A74-BF2D7C6A5F4D}"/>
              </a:ext>
            </a:extLst>
          </p:cNvPr>
          <p:cNvSpPr txBox="1"/>
          <p:nvPr/>
        </p:nvSpPr>
        <p:spPr>
          <a:xfrm>
            <a:off x="3920497" y="699136"/>
            <a:ext cx="4896979" cy="44627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685800">
              <a:spcAft>
                <a:spcPts val="600"/>
              </a:spcAft>
              <a:buClrTx/>
              <a:defRPr/>
            </a:pPr>
            <a:r>
              <a:rPr lang="en-US" sz="1200" kern="1200" dirty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rPr>
              <a:t>Application gets list of summaries generated for a meeting:</a:t>
            </a:r>
            <a:endParaRPr lang="en-US" altLang="en-US" sz="1200" kern="1200" dirty="0">
              <a:solidFill>
                <a:schemeClr val="tx1"/>
              </a:solidFill>
              <a:latin typeface="IBM Plex Sans" panose="020B0503050203000203" pitchFamily="34" charset="0"/>
              <a:ea typeface="+mn-ea"/>
              <a:cs typeface="+mn-cs"/>
            </a:endParaRPr>
          </a:p>
          <a:p>
            <a:pPr defTabSz="685800">
              <a:buClrTx/>
              <a:defRPr/>
            </a:pPr>
            <a:r>
              <a:rPr lang="en-US" altLang="en-US" sz="1200" kern="1200" dirty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rPr>
              <a:t>GET – </a:t>
            </a:r>
            <a:r>
              <a:rPr lang="en-US" altLang="en-US" sz="1200" u="sng" kern="1200" dirty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https://graph.microsoft.com/beta/</a:t>
            </a:r>
            <a:r>
              <a:rPr lang="en-US" sz="1200" u="sng" kern="1200" dirty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rPr>
              <a:t>copilot/retrieval</a:t>
            </a:r>
            <a:endParaRPr lang="en-US" altLang="en-US" sz="1200" u="sng" kern="1200" dirty="0">
              <a:solidFill>
                <a:schemeClr val="tx1"/>
              </a:solidFill>
              <a:latin typeface="IBM Plex Sans" panose="020B0503050203000203" pitchFamily="34" charset="0"/>
              <a:ea typeface="+mn-ea"/>
              <a:cs typeface="Segoe U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39B1D5E-4C8B-95B7-2105-5E8680FE4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20495" y="1447800"/>
            <a:ext cx="4896978" cy="3372565"/>
          </a:xfrm>
          <a:prstGeom prst="roundRect">
            <a:avLst>
              <a:gd name="adj" fmla="val 2604"/>
            </a:avLst>
          </a:prstGeom>
          <a:solidFill>
            <a:srgbClr val="223642">
              <a:alpha val="76078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34290" rIns="13716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HTTP/1.1 200 OK</a:t>
            </a:r>
          </a:p>
          <a:p>
            <a:pPr defTabSz="699354" fontAlgn="base">
              <a:spcBef>
                <a:spcPct val="0"/>
              </a:spcBef>
              <a:spcAft>
                <a:spcPts val="900"/>
              </a:spcAft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Content-type: application/</a:t>
            </a:r>
            <a:r>
              <a:rPr lang="en-US" sz="1200" kern="1200" dirty="0" err="1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json</a:t>
            </a:r>
            <a:endParaRPr lang="en-US" sz="1200" kern="1200" dirty="0">
              <a:solidFill>
                <a:srgbClr val="FFFFFF"/>
              </a:solidFill>
              <a:latin typeface="Consolas" panose="020B0609020204030204" pitchFamily="49" charset="0"/>
              <a:cs typeface="Segoe UI" pitchFamily="34" charset="0"/>
            </a:endParaRP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{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tabLst>
                <a:tab pos="300038" algn="l"/>
              </a:tabLst>
              <a:defRPr/>
            </a:pPr>
            <a:r>
              <a:rPr lang="en-US" sz="1200" kern="1200" dirty="0">
                <a:solidFill>
                  <a:srgbClr val="FF5C39"/>
                </a:solidFill>
                <a:latin typeface="Consolas" panose="020B0609020204030204" pitchFamily="49" charset="0"/>
                <a:cs typeface="Segoe UI" pitchFamily="34" charset="0"/>
              </a:rPr>
              <a:t>	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queryString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":</a:t>
            </a:r>
            <a:r>
              <a:rPr lang="en-US" sz="1200" kern="1200" dirty="0">
                <a:solidFill>
                  <a:srgbClr val="FF5C39"/>
                </a:solidFill>
                <a:latin typeface="Consolas" panose="020B0609020204030204" pitchFamily="49" charset="0"/>
                <a:cs typeface="Segoe UI" pitchFamily="34" charset="0"/>
              </a:rPr>
              <a:t> 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"How do I setup Microsoft VPN?"</a:t>
            </a: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,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tabLst>
                <a:tab pos="300038" algn="l"/>
              </a:tabLst>
              <a:defRPr/>
            </a:pPr>
            <a:r>
              <a:rPr lang="en-US" sz="1200" kern="1200" dirty="0">
                <a:solidFill>
                  <a:srgbClr val="FF5C39"/>
                </a:solidFill>
                <a:latin typeface="Consolas" panose="020B0609020204030204" pitchFamily="49" charset="0"/>
                <a:cs typeface="Segoe UI" pitchFamily="34" charset="0"/>
              </a:rPr>
              <a:t>	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filterExpression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":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tabLst>
                <a:tab pos="857250" algn="l"/>
              </a:tabLst>
              <a:defRPr/>
            </a:pPr>
            <a:r>
              <a:rPr lang="en-US" sz="1200" kern="1200" dirty="0">
                <a:solidFill>
                  <a:srgbClr val="FF5C39"/>
                </a:solidFill>
                <a:latin typeface="Consolas" panose="020B0609020204030204" pitchFamily="49" charset="0"/>
                <a:cs typeface="Segoe UI" pitchFamily="34" charset="0"/>
              </a:rPr>
              <a:t>	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"path:\"https://microsoft.sharepoint.com/sites/</a:t>
            </a:r>
            <a:r>
              <a:rPr lang="en-US" sz="1200" kern="1200" dirty="0" err="1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Hrweb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\" 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tabLst>
                <a:tab pos="771525" algn="l"/>
              </a:tabLst>
              <a:defRPr/>
            </a:pP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	OR path:\"https://microsoft.sharepoint.com/sites/</a:t>
            </a:r>
            <a:r>
              <a:rPr lang="en-US" sz="1200" kern="1200" dirty="0" err="1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globalsecurity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\""</a:t>
            </a: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,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tabLst>
                <a:tab pos="257175" algn="l"/>
              </a:tabLst>
              <a:defRPr/>
            </a:pPr>
            <a:r>
              <a:rPr lang="en-US" sz="1200" kern="1200" dirty="0">
                <a:solidFill>
                  <a:srgbClr val="FF5C39"/>
                </a:solidFill>
                <a:latin typeface="Consolas" panose="020B0609020204030204" pitchFamily="49" charset="0"/>
                <a:cs typeface="Segoe UI" pitchFamily="34" charset="0"/>
              </a:rPr>
              <a:t>	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resourceMetadata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": </a:t>
            </a: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[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tabLst>
                <a:tab pos="857250" algn="l"/>
              </a:tabLst>
              <a:defRPr/>
            </a:pPr>
            <a:r>
              <a:rPr lang="en-US" sz="1200" kern="1200" dirty="0">
                <a:solidFill>
                  <a:srgbClr val="00B050"/>
                </a:solidFill>
                <a:latin typeface="Consolas" panose="020B0609020204030204" pitchFamily="49" charset="0"/>
                <a:cs typeface="Segoe UI" pitchFamily="34" charset="0"/>
              </a:rPr>
              <a:t>	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"author",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tabLst>
                <a:tab pos="857250" algn="l"/>
              </a:tabLst>
              <a:defRPr/>
            </a:pP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	"title"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tabLst>
                <a:tab pos="257175" algn="l"/>
              </a:tabLst>
              <a:defRPr/>
            </a:pPr>
            <a:r>
              <a:rPr lang="en-US" sz="1200" kern="1200" dirty="0">
                <a:solidFill>
                  <a:srgbClr val="00B050"/>
                </a:solidFill>
                <a:latin typeface="Consolas" panose="020B0609020204030204" pitchFamily="49" charset="0"/>
                <a:cs typeface="Segoe UI" pitchFamily="34" charset="0"/>
              </a:rPr>
              <a:t>	</a:t>
            </a: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],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tabLst>
                <a:tab pos="257175" algn="l"/>
              </a:tabLst>
              <a:defRPr/>
            </a:pPr>
            <a:r>
              <a:rPr lang="en-US" sz="1200" kern="1200" dirty="0">
                <a:solidFill>
                  <a:srgbClr val="FF5C39"/>
                </a:solidFill>
                <a:latin typeface="Consolas" panose="020B0609020204030204" pitchFamily="49" charset="0"/>
                <a:cs typeface="Segoe UI" pitchFamily="34" charset="0"/>
              </a:rPr>
              <a:t>	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maximumNumberOfResults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": 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4</a:t>
            </a:r>
          </a:p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F3EC63B-2306-E489-2252-9DD3155A9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84150" y="219076"/>
            <a:ext cx="8740775" cy="4704159"/>
          </a:xfrm>
          <a:prstGeom prst="roundRect">
            <a:avLst>
              <a:gd name="adj" fmla="val 2397"/>
            </a:avLst>
          </a:prstGeom>
          <a:noFill/>
          <a:ln w="12700">
            <a:solidFill>
              <a:schemeClr val="tx1">
                <a:lumMod val="95000"/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 kern="1200">
              <a:solidFill>
                <a:srgbClr val="091F2C"/>
              </a:solidFill>
              <a:latin typeface="Segoe UI"/>
              <a:cs typeface="Segoe UI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5103F9-8619-B36D-7A05-83B24329F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22820" y="1506164"/>
            <a:ext cx="1735418" cy="0"/>
          </a:xfrm>
          <a:prstGeom prst="line">
            <a:avLst/>
          </a:prstGeom>
          <a:noFill/>
          <a:ln w="6350" cap="flat" cmpd="sng" algn="ctr">
            <a:solidFill>
              <a:srgbClr val="FFFFFF">
                <a:alpha val="20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93D451-5D97-9B4F-8ECB-80FAB694B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22820" y="2284614"/>
            <a:ext cx="1735418" cy="0"/>
          </a:xfrm>
          <a:prstGeom prst="line">
            <a:avLst/>
          </a:prstGeom>
          <a:noFill/>
          <a:ln w="6350" cap="flat" cmpd="sng" algn="ctr">
            <a:solidFill>
              <a:srgbClr val="FFFFFF">
                <a:alpha val="20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93DDE98-BFB2-E74D-701B-20C99460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22820" y="2855315"/>
            <a:ext cx="1735418" cy="0"/>
          </a:xfrm>
          <a:prstGeom prst="line">
            <a:avLst/>
          </a:prstGeom>
          <a:noFill/>
          <a:ln w="6350" cap="flat" cmpd="sng" algn="ctr">
            <a:solidFill>
              <a:srgbClr val="FFFFFF">
                <a:alpha val="20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665E9D7-4435-4AF9-2FF1-2929308E7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022820" y="3633766"/>
            <a:ext cx="1735418" cy="0"/>
          </a:xfrm>
          <a:prstGeom prst="line">
            <a:avLst/>
          </a:prstGeom>
          <a:noFill/>
          <a:ln w="6350" cap="flat" cmpd="sng" algn="ctr">
            <a:solidFill>
              <a:srgbClr val="FFFFFF">
                <a:alpha val="20000"/>
              </a:srgbClr>
            </a:solidFill>
            <a:prstDash val="solid"/>
            <a:miter lim="800000"/>
            <a:headEnd type="none" w="lg" len="med"/>
            <a:tailEnd type="none" w="lg" len="med"/>
          </a:ln>
          <a:effectLst/>
        </p:spPr>
      </p:cxnSp>
      <p:sp>
        <p:nvSpPr>
          <p:cNvPr id="60" name="Title 8">
            <a:extLst>
              <a:ext uri="{FF2B5EF4-FFF2-40B4-BE49-F238E27FC236}">
                <a16:creationId xmlns:a16="http://schemas.microsoft.com/office/drawing/2014/main" id="{4B13A3BC-D5DC-D86A-DFBD-EB076989A4EF}"/>
              </a:ext>
            </a:extLst>
          </p:cNvPr>
          <p:cNvSpPr txBox="1">
            <a:spLocks/>
          </p:cNvSpPr>
          <p:nvPr/>
        </p:nvSpPr>
        <p:spPr bwMode="auto">
          <a:xfrm>
            <a:off x="320675" y="355600"/>
            <a:ext cx="2268538" cy="374650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/>
          </a:ln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ctr" defTabSz="699557">
              <a:spcBef>
                <a:spcPts val="450"/>
              </a:spcBef>
              <a:buClrTx/>
              <a:buSzPct val="90000"/>
              <a:defRPr/>
            </a:pPr>
            <a:r>
              <a:rPr lang="en-US" sz="1350" b="1" kern="1200" dirty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Segoe UI" panose="020B0502040204020203" pitchFamily="34" charset="0"/>
                <a:sym typeface="Arial"/>
              </a:rPr>
              <a:t>REST API Response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1B9CA24-86F7-248F-D227-B6178187B4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21310" y="867410"/>
            <a:ext cx="6261101" cy="3918665"/>
          </a:xfrm>
          <a:prstGeom prst="roundRect">
            <a:avLst>
              <a:gd name="adj" fmla="val 1692"/>
            </a:avLst>
          </a:prstGeom>
          <a:solidFill>
            <a:srgbClr val="0E1E30">
              <a:alpha val="78824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20574" rIns="34290" bIns="205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2863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{</a:t>
            </a:r>
          </a:p>
          <a:p>
            <a:pPr marL="471488" defTabSz="699354" fontAlgn="base">
              <a:spcBef>
                <a:spcPct val="0"/>
              </a:spcBef>
              <a:spcAft>
                <a:spcPct val="0"/>
              </a:spcAft>
              <a:buClrTx/>
              <a:tabLst>
                <a:tab pos="432197" algn="l"/>
              </a:tabLst>
              <a:defRPr/>
            </a:pP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webUrl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": 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"https://sharepoint.contoso.com/.../document1.docx"</a:t>
            </a: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,</a:t>
            </a:r>
          </a:p>
          <a:p>
            <a:pPr marL="471488" defTabSz="699354" fontAlgn="base">
              <a:spcBef>
                <a:spcPct val="0"/>
              </a:spcBef>
              <a:spcAft>
                <a:spcPct val="0"/>
              </a:spcAft>
              <a:buClrTx/>
              <a:tabLst>
                <a:tab pos="432197" algn="l"/>
              </a:tabLst>
              <a:defRPr/>
            </a:pP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"extracts": </a:t>
            </a: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[</a:t>
            </a:r>
          </a:p>
          <a:p>
            <a:pPr marL="653654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{</a:t>
            </a:r>
          </a:p>
          <a:p>
            <a:pPr indent="814388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"text": "MSFT-</a:t>
            </a:r>
            <a:r>
              <a:rPr lang="en-US" sz="1200" kern="1200" dirty="0" err="1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AzVPN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 is our VPN solution for remote connectivity on Windows 11 and Windows 10 devices. Connect to MSFT-</a:t>
            </a:r>
            <a:r>
              <a:rPr lang="en-US" sz="1200" kern="1200" dirty="0" err="1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AzVPN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 from the Windows start menu..."</a:t>
            </a:r>
          </a:p>
          <a:p>
            <a:pPr marL="653654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}</a:t>
            </a:r>
          </a:p>
          <a:p>
            <a:pPr marL="471488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],</a:t>
            </a:r>
          </a:p>
          <a:p>
            <a:pPr marL="471488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resourceType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": 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driveItem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,</a:t>
            </a:r>
          </a:p>
          <a:p>
            <a:pPr marL="471488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resourceMetadata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": </a:t>
            </a: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{</a:t>
            </a:r>
          </a:p>
          <a:p>
            <a:pPr marL="753666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"author": “John Doe",</a:t>
            </a:r>
          </a:p>
          <a:p>
            <a:pPr marL="753666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"title": "Instructions to set up MSFT-</a:t>
            </a:r>
            <a:r>
              <a:rPr lang="en-US" sz="1200" kern="1200" dirty="0" err="1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AzVPN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</a:p>
          <a:p>
            <a:pPr marL="471488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},</a:t>
            </a:r>
          </a:p>
          <a:p>
            <a:pPr marL="471488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sensitivityLabel</a:t>
            </a:r>
            <a:r>
              <a:rPr lang="en-US" sz="1200" kern="1200" dirty="0">
                <a:solidFill>
                  <a:srgbClr val="FF5C39">
                    <a:lumMod val="60000"/>
                    <a:lumOff val="40000"/>
                  </a:srgbClr>
                </a:solidFill>
                <a:latin typeface="Consolas" panose="020B0609020204030204" pitchFamily="49" charset="0"/>
                <a:cs typeface="Segoe UI" pitchFamily="34" charset="0"/>
              </a:rPr>
              <a:t>": </a:t>
            </a: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{</a:t>
            </a:r>
          </a:p>
          <a:p>
            <a:pPr marL="753666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sensitivityLabelId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": "f71f1f74-bf1f-4e6b-b266-c777ea76e2s8",</a:t>
            </a:r>
          </a:p>
          <a:p>
            <a:pPr marL="753666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displayName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": "Confidential\\Any User (No Protection)",</a:t>
            </a:r>
          </a:p>
          <a:p>
            <a:pPr marL="753666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</a:t>
            </a:r>
            <a:r>
              <a:rPr lang="en-US" sz="1200" kern="1200" dirty="0" err="1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toolTip</a:t>
            </a: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": "Data is classified as Confidential…",</a:t>
            </a:r>
          </a:p>
          <a:p>
            <a:pPr marL="753666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92D050"/>
                </a:solidFill>
                <a:latin typeface="Consolas" panose="020B0609020204030204" pitchFamily="49" charset="0"/>
                <a:cs typeface="Segoe UI" pitchFamily="34" charset="0"/>
              </a:rPr>
              <a:t>…</a:t>
            </a:r>
          </a:p>
          <a:p>
            <a:pPr marL="471488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}</a:t>
            </a:r>
          </a:p>
          <a:p>
            <a:pPr marL="42863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200" kern="1200" dirty="0">
                <a:solidFill>
                  <a:srgbClr val="FFFFFF"/>
                </a:solidFill>
                <a:latin typeface="Consolas" panose="020B0609020204030204" pitchFamily="49" charset="0"/>
                <a:cs typeface="Segoe UI" pitchFamily="34" charset="0"/>
              </a:rPr>
              <a:t>}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7C6F94C-8F13-4FC0-B167-A5D0CE6F4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10202" y="1220813"/>
            <a:ext cx="445930" cy="0"/>
          </a:xfrm>
          <a:prstGeom prst="straightConnector1">
            <a:avLst/>
          </a:prstGeom>
          <a:noFill/>
          <a:ln>
            <a:solidFill>
              <a:schemeClr val="accent4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A52872D1-EFD4-23F6-8FDB-F24634D22D32}"/>
              </a:ext>
            </a:extLst>
          </p:cNvPr>
          <p:cNvSpPr txBox="1">
            <a:spLocks/>
          </p:cNvSpPr>
          <p:nvPr/>
        </p:nvSpPr>
        <p:spPr>
          <a:xfrm>
            <a:off x="7022820" y="1116939"/>
            <a:ext cx="1735418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2F2F2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570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594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26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450"/>
              </a:spcBef>
              <a:defRPr/>
            </a:pPr>
            <a:r>
              <a:rPr lang="en-US" sz="1350" b="1" dirty="0">
                <a:latin typeface="IBM Plex Sans" panose="020B0503050203000203" pitchFamily="34" charset="0"/>
              </a:rPr>
              <a:t>Document URL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1AB053-B2DD-83C2-A087-3B8CDDBD3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10202" y="1895389"/>
            <a:ext cx="445930" cy="0"/>
          </a:xfrm>
          <a:prstGeom prst="straightConnector1">
            <a:avLst/>
          </a:prstGeom>
          <a:noFill/>
          <a:ln>
            <a:solidFill>
              <a:schemeClr val="accent4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69B6CC61-E58A-00CE-D839-7EFA133A6545}"/>
              </a:ext>
            </a:extLst>
          </p:cNvPr>
          <p:cNvSpPr txBox="1">
            <a:spLocks/>
          </p:cNvSpPr>
          <p:nvPr/>
        </p:nvSpPr>
        <p:spPr>
          <a:xfrm>
            <a:off x="7022820" y="1687640"/>
            <a:ext cx="1735418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2F2F2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570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594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26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450"/>
              </a:spcBef>
              <a:defRPr/>
            </a:pPr>
            <a:r>
              <a:rPr lang="en-US" sz="1350" b="1" dirty="0">
                <a:latin typeface="IBM Plex Sans" panose="020B0503050203000203" pitchFamily="34" charset="0"/>
              </a:rPr>
              <a:t>Text chunk from document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B90C4F5-ED79-9362-9C93-79730E8CB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3808771" y="2569965"/>
            <a:ext cx="3047361" cy="1"/>
          </a:xfrm>
          <a:prstGeom prst="straightConnector1">
            <a:avLst/>
          </a:prstGeom>
          <a:noFill/>
          <a:ln>
            <a:solidFill>
              <a:schemeClr val="accent4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47069BF5-D7B2-3DA4-9422-CA496A01B08B}"/>
              </a:ext>
            </a:extLst>
          </p:cNvPr>
          <p:cNvSpPr txBox="1">
            <a:spLocks/>
          </p:cNvSpPr>
          <p:nvPr/>
        </p:nvSpPr>
        <p:spPr>
          <a:xfrm>
            <a:off x="7022820" y="2466090"/>
            <a:ext cx="1735418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2F2F2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570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594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26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450"/>
              </a:spcBef>
              <a:defRPr/>
            </a:pPr>
            <a:r>
              <a:rPr lang="en-US" sz="1350" b="1" dirty="0">
                <a:latin typeface="IBM Plex Sans" panose="020B0503050203000203" pitchFamily="34" charset="0"/>
              </a:rPr>
              <a:t>Document type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8E66987-F649-3891-98EA-6B1EB1A04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163203" y="3244541"/>
            <a:ext cx="1692929" cy="0"/>
          </a:xfrm>
          <a:prstGeom prst="straightConnector1">
            <a:avLst/>
          </a:prstGeom>
          <a:noFill/>
          <a:ln>
            <a:solidFill>
              <a:schemeClr val="accent4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69FAF0A9-1A08-F366-9F4B-E9681B037D7B}"/>
              </a:ext>
            </a:extLst>
          </p:cNvPr>
          <p:cNvSpPr txBox="1">
            <a:spLocks/>
          </p:cNvSpPr>
          <p:nvPr/>
        </p:nvSpPr>
        <p:spPr>
          <a:xfrm>
            <a:off x="7022820" y="3036791"/>
            <a:ext cx="1735418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2F2F2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570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594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26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450"/>
              </a:spcBef>
              <a:defRPr/>
            </a:pPr>
            <a:r>
              <a:rPr lang="en-US" sz="1350" b="1" dirty="0">
                <a:latin typeface="IBM Plex Sans" panose="020B0503050203000203" pitchFamily="34" charset="0"/>
              </a:rPr>
              <a:t>Requested document metadata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2EE2C11-6447-C6A0-FB59-98BEFBF8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800859" y="4022990"/>
            <a:ext cx="1055273" cy="0"/>
          </a:xfrm>
          <a:prstGeom prst="straightConnector1">
            <a:avLst/>
          </a:prstGeom>
          <a:noFill/>
          <a:ln>
            <a:solidFill>
              <a:schemeClr val="accent4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D5393621-DF29-0885-3359-873BE9A9B002}"/>
              </a:ext>
            </a:extLst>
          </p:cNvPr>
          <p:cNvSpPr txBox="1">
            <a:spLocks/>
          </p:cNvSpPr>
          <p:nvPr/>
        </p:nvSpPr>
        <p:spPr>
          <a:xfrm>
            <a:off x="7022819" y="3815241"/>
            <a:ext cx="1735418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0" i="0" kern="1200" spc="0" baseline="0">
                <a:solidFill>
                  <a:srgbClr val="2F2F2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4570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594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126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spcBef>
                <a:spcPts val="450"/>
              </a:spcBef>
              <a:defRPr/>
            </a:pPr>
            <a:r>
              <a:rPr lang="en-US" sz="1350" b="1" dirty="0">
                <a:latin typeface="IBM Plex Sans" panose="020B0503050203000203" pitchFamily="34" charset="0"/>
              </a:rPr>
              <a:t>Sensitivity label metadata</a:t>
            </a:r>
          </a:p>
        </p:txBody>
      </p:sp>
    </p:spTree>
    <p:extLst>
      <p:ext uri="{BB962C8B-B14F-4D97-AF65-F5344CB8AC3E}">
        <p14:creationId xmlns:p14="http://schemas.microsoft.com/office/powerpoint/2010/main" val="3039935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493E-07A7-8B24-7F8B-268162A99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A1893-CBD0-95F7-61FD-8414C9E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E95C6-78FB-5ACD-170B-CDEED520FD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add an enterprise search agent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7B32E-0EAB-145C-4398-2B5ADA4044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Microsoft Agent Framework</a:t>
            </a:r>
          </a:p>
          <a:p>
            <a:r>
              <a:rPr lang="en-US" dirty="0"/>
              <a:t>Copilot APIs</a:t>
            </a:r>
          </a:p>
        </p:txBody>
      </p:sp>
    </p:spTree>
    <p:extLst>
      <p:ext uri="{BB962C8B-B14F-4D97-AF65-F5344CB8AC3E}">
        <p14:creationId xmlns:p14="http://schemas.microsoft.com/office/powerpoint/2010/main" val="358211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5406-7086-D13A-F743-AE0F8E20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Microsoft 365 Agents SDK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EFF0208-D2D2-8D1A-9E06-33384CE78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195525" y="1413166"/>
            <a:ext cx="7625791" cy="2584502"/>
          </a:xfrm>
          <a:prstGeom prst="roundRect">
            <a:avLst>
              <a:gd name="adj" fmla="val 3100"/>
            </a:avLst>
          </a:prstGeom>
          <a:solidFill>
            <a:srgbClr val="0E1E30">
              <a:alpha val="6588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 kern="1200">
              <a:solidFill>
                <a:srgbClr val="091F2C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FD6775-049C-FCB2-76B8-9CAFDE7E04B3}"/>
              </a:ext>
            </a:extLst>
          </p:cNvPr>
          <p:cNvSpPr>
            <a:spLocks/>
          </p:cNvSpPr>
          <p:nvPr/>
        </p:nvSpPr>
        <p:spPr>
          <a:xfrm>
            <a:off x="1293766" y="2631420"/>
            <a:ext cx="1663211" cy="623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>
              <a:buClrTx/>
              <a:defRPr/>
            </a:pPr>
            <a:r>
              <a:rPr lang="en-US" sz="1350" b="1" kern="1200" dirty="0">
                <a:solidFill>
                  <a:srgbClr val="FFFFFF"/>
                </a:solidFill>
                <a:latin typeface="IBM Plex Sans" panose="020B0503050203000203" pitchFamily="34" charset="0"/>
                <a:cs typeface="Segoe UI Semilight" panose="020B0402040204020203" pitchFamily="34" charset="0"/>
              </a:rPr>
              <a:t>Your agent, your way for the most advanced needs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5833E5-29EE-595F-490C-C6C834D85891}"/>
              </a:ext>
            </a:extLst>
          </p:cNvPr>
          <p:cNvSpPr>
            <a:spLocks/>
          </p:cNvSpPr>
          <p:nvPr/>
        </p:nvSpPr>
        <p:spPr>
          <a:xfrm>
            <a:off x="3348433" y="2631420"/>
            <a:ext cx="1640321" cy="623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>
              <a:buClrTx/>
              <a:defRPr/>
            </a:pPr>
            <a:r>
              <a:rPr lang="en-US" sz="1350" b="1" kern="1200" dirty="0">
                <a:solidFill>
                  <a:srgbClr val="FFFFFF"/>
                </a:solidFill>
                <a:latin typeface="IBM Plex Sans" panose="020B0503050203000203" pitchFamily="34" charset="0"/>
                <a:cs typeface="Segoe UI Semilight" panose="020B0402040204020203" pitchFamily="34" charset="0"/>
              </a:rPr>
              <a:t>Build on your terms with Azure AI or </a:t>
            </a:r>
            <a:br>
              <a:rPr lang="en-US" sz="1350" b="1" kern="1200" dirty="0">
                <a:solidFill>
                  <a:srgbClr val="FFFFFF"/>
                </a:solidFill>
                <a:latin typeface="IBM Plex Sans" panose="020B0503050203000203" pitchFamily="34" charset="0"/>
                <a:cs typeface="Segoe UI Semilight" panose="020B0402040204020203" pitchFamily="34" charset="0"/>
              </a:rPr>
            </a:br>
            <a:r>
              <a:rPr lang="en-US" sz="1350" b="1" kern="1200" dirty="0">
                <a:solidFill>
                  <a:srgbClr val="FFFFFF"/>
                </a:solidFill>
                <a:latin typeface="IBM Plex Sans" panose="020B0503050203000203" pitchFamily="34" charset="0"/>
                <a:cs typeface="Segoe UI Semilight" panose="020B0402040204020203" pitchFamily="34" charset="0"/>
              </a:rPr>
              <a:t>your choice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FCCEA4-CB95-06E3-3C89-4332FED9308C}"/>
              </a:ext>
            </a:extLst>
          </p:cNvPr>
          <p:cNvSpPr>
            <a:spLocks/>
          </p:cNvSpPr>
          <p:nvPr/>
        </p:nvSpPr>
        <p:spPr>
          <a:xfrm>
            <a:off x="5247875" y="2631420"/>
            <a:ext cx="1927881" cy="623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>
              <a:buClrTx/>
              <a:defRPr/>
            </a:pPr>
            <a:r>
              <a:rPr lang="en-US" sz="1350" b="1" kern="1200" dirty="0">
                <a:solidFill>
                  <a:srgbClr val="FFFFFF"/>
                </a:solidFill>
                <a:latin typeface="IBM Plex Sans" panose="020B0503050203000203" pitchFamily="34" charset="0"/>
                <a:cs typeface="Segoe UI Semilight" panose="020B0402040204020203" pitchFamily="34" charset="0"/>
              </a:rPr>
              <a:t>Seamlessly integrate into and from </a:t>
            </a:r>
          </a:p>
          <a:p>
            <a:pPr algn="ctr" defTabSz="685800">
              <a:buClrTx/>
              <a:defRPr/>
            </a:pPr>
            <a:r>
              <a:rPr lang="en-US" sz="1350" b="1" kern="1200" dirty="0">
                <a:solidFill>
                  <a:srgbClr val="FFFFFF"/>
                </a:solidFill>
                <a:latin typeface="IBM Plex Sans" panose="020B0503050203000203" pitchFamily="34" charset="0"/>
                <a:cs typeface="Segoe UI Semilight" panose="020B0402040204020203" pitchFamily="34" charset="0"/>
              </a:rPr>
              <a:t>Copilot Studio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32144A-3E99-739E-A3A2-1E5C9BA81248}"/>
              </a:ext>
            </a:extLst>
          </p:cNvPr>
          <p:cNvSpPr>
            <a:spLocks/>
          </p:cNvSpPr>
          <p:nvPr/>
        </p:nvSpPr>
        <p:spPr>
          <a:xfrm>
            <a:off x="7367708" y="2631420"/>
            <a:ext cx="1260308" cy="6232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lstStyle/>
          <a:p>
            <a:pPr algn="ctr" defTabSz="685800">
              <a:buClrTx/>
              <a:defRPr/>
            </a:pPr>
            <a:r>
              <a:rPr lang="en-US" sz="1350" b="1" kern="1200" dirty="0">
                <a:solidFill>
                  <a:srgbClr val="FFFFFF"/>
                </a:solidFill>
                <a:latin typeface="IBM Plex Sans" panose="020B0503050203000203" pitchFamily="34" charset="0"/>
                <a:cs typeface="Segoe UI Semilight" panose="020B0402040204020203" pitchFamily="34" charset="0"/>
              </a:rPr>
              <a:t>Publish across multiple channels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631B4D-3FAA-7B73-3C58-B878D2311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46982" y="2631420"/>
            <a:ext cx="0" cy="692498"/>
          </a:xfrm>
          <a:prstGeom prst="line">
            <a:avLst/>
          </a:prstGeom>
          <a:ln>
            <a:solidFill>
              <a:schemeClr val="tx1">
                <a:alpha val="37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8A9B00-026A-9911-65E3-A52D07C6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90204" y="2631420"/>
            <a:ext cx="0" cy="692498"/>
          </a:xfrm>
          <a:prstGeom prst="line">
            <a:avLst/>
          </a:prstGeom>
          <a:ln>
            <a:solidFill>
              <a:schemeClr val="tx1">
                <a:alpha val="37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2E9B2E-2DD0-5BAF-237D-C20B0A6FA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33426" y="2631420"/>
            <a:ext cx="0" cy="692498"/>
          </a:xfrm>
          <a:prstGeom prst="line">
            <a:avLst/>
          </a:prstGeom>
          <a:ln>
            <a:solidFill>
              <a:schemeClr val="tx1">
                <a:alpha val="37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 descr="Your agent, your way for the most advanced needs&#10;">
            <a:extLst>
              <a:ext uri="{FF2B5EF4-FFF2-40B4-BE49-F238E27FC236}">
                <a16:creationId xmlns:a16="http://schemas.microsoft.com/office/drawing/2014/main" id="{B37AE22F-2300-2402-9045-5CBEAFEC7745}"/>
              </a:ext>
            </a:extLst>
          </p:cNvPr>
          <p:cNvGrpSpPr/>
          <p:nvPr/>
        </p:nvGrpSpPr>
        <p:grpSpPr>
          <a:xfrm>
            <a:off x="1903117" y="2119858"/>
            <a:ext cx="444509" cy="445770"/>
            <a:chOff x="1714168" y="1532156"/>
            <a:chExt cx="592678" cy="59436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903E867-D978-5321-D269-AEA7127C4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168" y="1532156"/>
              <a:ext cx="592678" cy="5943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500" kern="1200">
                <a:solidFill>
                  <a:srgbClr val="091F2C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Graphic 26" descr="Icon of a checkmark inside a circle">
              <a:extLst>
                <a:ext uri="{FF2B5EF4-FFF2-40B4-BE49-F238E27FC236}">
                  <a16:creationId xmlns:a16="http://schemas.microsoft.com/office/drawing/2014/main" id="{1AF98241-276D-3E4B-4F8C-1CB9F13139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7710" y="1636539"/>
              <a:ext cx="385594" cy="385594"/>
            </a:xfrm>
            <a:custGeom>
              <a:avLst/>
              <a:gdLst>
                <a:gd name="connsiteX0" fmla="*/ 119818 w 239636"/>
                <a:gd name="connsiteY0" fmla="*/ 0 h 239636"/>
                <a:gd name="connsiteX1" fmla="*/ 239637 w 239636"/>
                <a:gd name="connsiteY1" fmla="*/ 119818 h 239636"/>
                <a:gd name="connsiteX2" fmla="*/ 119818 w 239636"/>
                <a:gd name="connsiteY2" fmla="*/ 239637 h 239636"/>
                <a:gd name="connsiteX3" fmla="*/ 0 w 239636"/>
                <a:gd name="connsiteY3" fmla="*/ 119818 h 239636"/>
                <a:gd name="connsiteX4" fmla="*/ 119818 w 239636"/>
                <a:gd name="connsiteY4" fmla="*/ 0 h 239636"/>
                <a:gd name="connsiteX5" fmla="*/ 119818 w 239636"/>
                <a:gd name="connsiteY5" fmla="*/ 17973 h 239636"/>
                <a:gd name="connsiteX6" fmla="*/ 17973 w 239636"/>
                <a:gd name="connsiteY6" fmla="*/ 119818 h 239636"/>
                <a:gd name="connsiteX7" fmla="*/ 119818 w 239636"/>
                <a:gd name="connsiteY7" fmla="*/ 221664 h 239636"/>
                <a:gd name="connsiteX8" fmla="*/ 221664 w 239636"/>
                <a:gd name="connsiteY8" fmla="*/ 119818 h 239636"/>
                <a:gd name="connsiteX9" fmla="*/ 119818 w 239636"/>
                <a:gd name="connsiteY9" fmla="*/ 17973 h 239636"/>
                <a:gd name="connsiteX10" fmla="*/ 104841 w 239636"/>
                <a:gd name="connsiteY10" fmla="*/ 137064 h 239636"/>
                <a:gd name="connsiteX11" fmla="*/ 158396 w 239636"/>
                <a:gd name="connsiteY11" fmla="*/ 83509 h 239636"/>
                <a:gd name="connsiteX12" fmla="*/ 171104 w 239636"/>
                <a:gd name="connsiteY12" fmla="*/ 83509 h 239636"/>
                <a:gd name="connsiteX13" fmla="*/ 171974 w 239636"/>
                <a:gd name="connsiteY13" fmla="*/ 95210 h 239636"/>
                <a:gd name="connsiteX14" fmla="*/ 171104 w 239636"/>
                <a:gd name="connsiteY14" fmla="*/ 96218 h 239636"/>
                <a:gd name="connsiteX15" fmla="*/ 111195 w 239636"/>
                <a:gd name="connsiteY15" fmla="*/ 156127 h 239636"/>
                <a:gd name="connsiteX16" fmla="*/ 99495 w 239636"/>
                <a:gd name="connsiteY16" fmla="*/ 156997 h 239636"/>
                <a:gd name="connsiteX17" fmla="*/ 98487 w 239636"/>
                <a:gd name="connsiteY17" fmla="*/ 156127 h 239636"/>
                <a:gd name="connsiteX18" fmla="*/ 68532 w 239636"/>
                <a:gd name="connsiteY18" fmla="*/ 126172 h 239636"/>
                <a:gd name="connsiteX19" fmla="*/ 68532 w 239636"/>
                <a:gd name="connsiteY19" fmla="*/ 113464 h 239636"/>
                <a:gd name="connsiteX20" fmla="*/ 80233 w 239636"/>
                <a:gd name="connsiteY20" fmla="*/ 112594 h 239636"/>
                <a:gd name="connsiteX21" fmla="*/ 81241 w 239636"/>
                <a:gd name="connsiteY21" fmla="*/ 113464 h 239636"/>
                <a:gd name="connsiteX22" fmla="*/ 104841 w 239636"/>
                <a:gd name="connsiteY22" fmla="*/ 137064 h 239636"/>
                <a:gd name="connsiteX23" fmla="*/ 158396 w 239636"/>
                <a:gd name="connsiteY23" fmla="*/ 83509 h 239636"/>
                <a:gd name="connsiteX24" fmla="*/ 104841 w 239636"/>
                <a:gd name="connsiteY24" fmla="*/ 137064 h 2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9636" h="239636">
                  <a:moveTo>
                    <a:pt x="119818" y="0"/>
                  </a:moveTo>
                  <a:cubicBezTo>
                    <a:pt x="185992" y="0"/>
                    <a:pt x="239637" y="53644"/>
                    <a:pt x="239637" y="119818"/>
                  </a:cubicBezTo>
                  <a:cubicBezTo>
                    <a:pt x="239637" y="185992"/>
                    <a:pt x="185992" y="239637"/>
                    <a:pt x="119818" y="239637"/>
                  </a:cubicBezTo>
                  <a:cubicBezTo>
                    <a:pt x="53644" y="239637"/>
                    <a:pt x="0" y="185992"/>
                    <a:pt x="0" y="119818"/>
                  </a:cubicBezTo>
                  <a:cubicBezTo>
                    <a:pt x="0" y="53644"/>
                    <a:pt x="53644" y="0"/>
                    <a:pt x="119818" y="0"/>
                  </a:cubicBezTo>
                  <a:close/>
                  <a:moveTo>
                    <a:pt x="119818" y="17973"/>
                  </a:moveTo>
                  <a:cubicBezTo>
                    <a:pt x="63571" y="17973"/>
                    <a:pt x="17973" y="63571"/>
                    <a:pt x="17973" y="119818"/>
                  </a:cubicBezTo>
                  <a:cubicBezTo>
                    <a:pt x="17973" y="176066"/>
                    <a:pt x="63571" y="221664"/>
                    <a:pt x="119818" y="221664"/>
                  </a:cubicBezTo>
                  <a:cubicBezTo>
                    <a:pt x="176066" y="221664"/>
                    <a:pt x="221664" y="176066"/>
                    <a:pt x="221664" y="119818"/>
                  </a:cubicBezTo>
                  <a:cubicBezTo>
                    <a:pt x="221664" y="63571"/>
                    <a:pt x="176066" y="17973"/>
                    <a:pt x="119818" y="17973"/>
                  </a:cubicBezTo>
                  <a:close/>
                  <a:moveTo>
                    <a:pt x="104841" y="137064"/>
                  </a:moveTo>
                  <a:lnTo>
                    <a:pt x="158396" y="83509"/>
                  </a:lnTo>
                  <a:cubicBezTo>
                    <a:pt x="161906" y="80000"/>
                    <a:pt x="167595" y="80000"/>
                    <a:pt x="171104" y="83509"/>
                  </a:cubicBezTo>
                  <a:cubicBezTo>
                    <a:pt x="174295" y="86700"/>
                    <a:pt x="174585" y="91692"/>
                    <a:pt x="171974" y="95210"/>
                  </a:cubicBezTo>
                  <a:lnTo>
                    <a:pt x="171104" y="96218"/>
                  </a:lnTo>
                  <a:lnTo>
                    <a:pt x="111195" y="156127"/>
                  </a:lnTo>
                  <a:cubicBezTo>
                    <a:pt x="108005" y="159318"/>
                    <a:pt x="103013" y="159608"/>
                    <a:pt x="99495" y="156997"/>
                  </a:cubicBezTo>
                  <a:lnTo>
                    <a:pt x="98487" y="156127"/>
                  </a:lnTo>
                  <a:lnTo>
                    <a:pt x="68532" y="126172"/>
                  </a:lnTo>
                  <a:cubicBezTo>
                    <a:pt x="65023" y="122663"/>
                    <a:pt x="65023" y="116974"/>
                    <a:pt x="68532" y="113464"/>
                  </a:cubicBezTo>
                  <a:cubicBezTo>
                    <a:pt x="71723" y="110274"/>
                    <a:pt x="76715" y="109984"/>
                    <a:pt x="80233" y="112594"/>
                  </a:cubicBezTo>
                  <a:lnTo>
                    <a:pt x="81241" y="113464"/>
                  </a:lnTo>
                  <a:lnTo>
                    <a:pt x="104841" y="137064"/>
                  </a:lnTo>
                  <a:lnTo>
                    <a:pt x="158396" y="83509"/>
                  </a:lnTo>
                  <a:lnTo>
                    <a:pt x="104841" y="137064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8000">
                  <a:srgbClr val="0078D4"/>
                </a:gs>
                <a:gs pos="32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spcAft>
                  <a:spcPts val="450"/>
                </a:spcAft>
                <a:buClrTx/>
                <a:defRPr/>
              </a:pPr>
              <a:endParaRPr lang="en-US" sz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6" name="Group 35" descr="Build on your terms with Azure AI or &#10;your choice&#10;">
            <a:extLst>
              <a:ext uri="{FF2B5EF4-FFF2-40B4-BE49-F238E27FC236}">
                <a16:creationId xmlns:a16="http://schemas.microsoft.com/office/drawing/2014/main" id="{2D1D0E0B-669C-44ED-0700-8CBB82A68D80}"/>
              </a:ext>
            </a:extLst>
          </p:cNvPr>
          <p:cNvGrpSpPr/>
          <p:nvPr/>
        </p:nvGrpSpPr>
        <p:grpSpPr>
          <a:xfrm>
            <a:off x="3946339" y="2119858"/>
            <a:ext cx="444509" cy="445770"/>
            <a:chOff x="4438464" y="1532156"/>
            <a:chExt cx="592678" cy="59436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D7EE2E5-8E9F-04A8-10CD-697E3A40E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8464" y="1532156"/>
              <a:ext cx="592678" cy="5943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500" kern="1200">
                <a:solidFill>
                  <a:srgbClr val="091F2C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Graphic 26" descr="Icon of a checkmark inside a circle">
              <a:extLst>
                <a:ext uri="{FF2B5EF4-FFF2-40B4-BE49-F238E27FC236}">
                  <a16:creationId xmlns:a16="http://schemas.microsoft.com/office/drawing/2014/main" id="{95DA0C3C-3699-F31B-7403-C11EEA3CEE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2006" y="1636539"/>
              <a:ext cx="385594" cy="385594"/>
            </a:xfrm>
            <a:custGeom>
              <a:avLst/>
              <a:gdLst>
                <a:gd name="connsiteX0" fmla="*/ 119818 w 239636"/>
                <a:gd name="connsiteY0" fmla="*/ 0 h 239636"/>
                <a:gd name="connsiteX1" fmla="*/ 239637 w 239636"/>
                <a:gd name="connsiteY1" fmla="*/ 119818 h 239636"/>
                <a:gd name="connsiteX2" fmla="*/ 119818 w 239636"/>
                <a:gd name="connsiteY2" fmla="*/ 239637 h 239636"/>
                <a:gd name="connsiteX3" fmla="*/ 0 w 239636"/>
                <a:gd name="connsiteY3" fmla="*/ 119818 h 239636"/>
                <a:gd name="connsiteX4" fmla="*/ 119818 w 239636"/>
                <a:gd name="connsiteY4" fmla="*/ 0 h 239636"/>
                <a:gd name="connsiteX5" fmla="*/ 119818 w 239636"/>
                <a:gd name="connsiteY5" fmla="*/ 17973 h 239636"/>
                <a:gd name="connsiteX6" fmla="*/ 17973 w 239636"/>
                <a:gd name="connsiteY6" fmla="*/ 119818 h 239636"/>
                <a:gd name="connsiteX7" fmla="*/ 119818 w 239636"/>
                <a:gd name="connsiteY7" fmla="*/ 221664 h 239636"/>
                <a:gd name="connsiteX8" fmla="*/ 221664 w 239636"/>
                <a:gd name="connsiteY8" fmla="*/ 119818 h 239636"/>
                <a:gd name="connsiteX9" fmla="*/ 119818 w 239636"/>
                <a:gd name="connsiteY9" fmla="*/ 17973 h 239636"/>
                <a:gd name="connsiteX10" fmla="*/ 104841 w 239636"/>
                <a:gd name="connsiteY10" fmla="*/ 137064 h 239636"/>
                <a:gd name="connsiteX11" fmla="*/ 158396 w 239636"/>
                <a:gd name="connsiteY11" fmla="*/ 83509 h 239636"/>
                <a:gd name="connsiteX12" fmla="*/ 171104 w 239636"/>
                <a:gd name="connsiteY12" fmla="*/ 83509 h 239636"/>
                <a:gd name="connsiteX13" fmla="*/ 171974 w 239636"/>
                <a:gd name="connsiteY13" fmla="*/ 95210 h 239636"/>
                <a:gd name="connsiteX14" fmla="*/ 171104 w 239636"/>
                <a:gd name="connsiteY14" fmla="*/ 96218 h 239636"/>
                <a:gd name="connsiteX15" fmla="*/ 111195 w 239636"/>
                <a:gd name="connsiteY15" fmla="*/ 156127 h 239636"/>
                <a:gd name="connsiteX16" fmla="*/ 99495 w 239636"/>
                <a:gd name="connsiteY16" fmla="*/ 156997 h 239636"/>
                <a:gd name="connsiteX17" fmla="*/ 98487 w 239636"/>
                <a:gd name="connsiteY17" fmla="*/ 156127 h 239636"/>
                <a:gd name="connsiteX18" fmla="*/ 68532 w 239636"/>
                <a:gd name="connsiteY18" fmla="*/ 126172 h 239636"/>
                <a:gd name="connsiteX19" fmla="*/ 68532 w 239636"/>
                <a:gd name="connsiteY19" fmla="*/ 113464 h 239636"/>
                <a:gd name="connsiteX20" fmla="*/ 80233 w 239636"/>
                <a:gd name="connsiteY20" fmla="*/ 112594 h 239636"/>
                <a:gd name="connsiteX21" fmla="*/ 81241 w 239636"/>
                <a:gd name="connsiteY21" fmla="*/ 113464 h 239636"/>
                <a:gd name="connsiteX22" fmla="*/ 104841 w 239636"/>
                <a:gd name="connsiteY22" fmla="*/ 137064 h 239636"/>
                <a:gd name="connsiteX23" fmla="*/ 158396 w 239636"/>
                <a:gd name="connsiteY23" fmla="*/ 83509 h 239636"/>
                <a:gd name="connsiteX24" fmla="*/ 104841 w 239636"/>
                <a:gd name="connsiteY24" fmla="*/ 137064 h 2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9636" h="239636">
                  <a:moveTo>
                    <a:pt x="119818" y="0"/>
                  </a:moveTo>
                  <a:cubicBezTo>
                    <a:pt x="185992" y="0"/>
                    <a:pt x="239637" y="53644"/>
                    <a:pt x="239637" y="119818"/>
                  </a:cubicBezTo>
                  <a:cubicBezTo>
                    <a:pt x="239637" y="185992"/>
                    <a:pt x="185992" y="239637"/>
                    <a:pt x="119818" y="239637"/>
                  </a:cubicBezTo>
                  <a:cubicBezTo>
                    <a:pt x="53644" y="239637"/>
                    <a:pt x="0" y="185992"/>
                    <a:pt x="0" y="119818"/>
                  </a:cubicBezTo>
                  <a:cubicBezTo>
                    <a:pt x="0" y="53644"/>
                    <a:pt x="53644" y="0"/>
                    <a:pt x="119818" y="0"/>
                  </a:cubicBezTo>
                  <a:close/>
                  <a:moveTo>
                    <a:pt x="119818" y="17973"/>
                  </a:moveTo>
                  <a:cubicBezTo>
                    <a:pt x="63571" y="17973"/>
                    <a:pt x="17973" y="63571"/>
                    <a:pt x="17973" y="119818"/>
                  </a:cubicBezTo>
                  <a:cubicBezTo>
                    <a:pt x="17973" y="176066"/>
                    <a:pt x="63571" y="221664"/>
                    <a:pt x="119818" y="221664"/>
                  </a:cubicBezTo>
                  <a:cubicBezTo>
                    <a:pt x="176066" y="221664"/>
                    <a:pt x="221664" y="176066"/>
                    <a:pt x="221664" y="119818"/>
                  </a:cubicBezTo>
                  <a:cubicBezTo>
                    <a:pt x="221664" y="63571"/>
                    <a:pt x="176066" y="17973"/>
                    <a:pt x="119818" y="17973"/>
                  </a:cubicBezTo>
                  <a:close/>
                  <a:moveTo>
                    <a:pt x="104841" y="137064"/>
                  </a:moveTo>
                  <a:lnTo>
                    <a:pt x="158396" y="83509"/>
                  </a:lnTo>
                  <a:cubicBezTo>
                    <a:pt x="161906" y="80000"/>
                    <a:pt x="167595" y="80000"/>
                    <a:pt x="171104" y="83509"/>
                  </a:cubicBezTo>
                  <a:cubicBezTo>
                    <a:pt x="174295" y="86700"/>
                    <a:pt x="174585" y="91692"/>
                    <a:pt x="171974" y="95210"/>
                  </a:cubicBezTo>
                  <a:lnTo>
                    <a:pt x="171104" y="96218"/>
                  </a:lnTo>
                  <a:lnTo>
                    <a:pt x="111195" y="156127"/>
                  </a:lnTo>
                  <a:cubicBezTo>
                    <a:pt x="108005" y="159318"/>
                    <a:pt x="103013" y="159608"/>
                    <a:pt x="99495" y="156997"/>
                  </a:cubicBezTo>
                  <a:lnTo>
                    <a:pt x="98487" y="156127"/>
                  </a:lnTo>
                  <a:lnTo>
                    <a:pt x="68532" y="126172"/>
                  </a:lnTo>
                  <a:cubicBezTo>
                    <a:pt x="65023" y="122663"/>
                    <a:pt x="65023" y="116974"/>
                    <a:pt x="68532" y="113464"/>
                  </a:cubicBezTo>
                  <a:cubicBezTo>
                    <a:pt x="71723" y="110274"/>
                    <a:pt x="76715" y="109984"/>
                    <a:pt x="80233" y="112594"/>
                  </a:cubicBezTo>
                  <a:lnTo>
                    <a:pt x="81241" y="113464"/>
                  </a:lnTo>
                  <a:lnTo>
                    <a:pt x="104841" y="137064"/>
                  </a:lnTo>
                  <a:lnTo>
                    <a:pt x="158396" y="83509"/>
                  </a:lnTo>
                  <a:lnTo>
                    <a:pt x="104841" y="137064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8000">
                  <a:srgbClr val="0078D4"/>
                </a:gs>
                <a:gs pos="32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spcAft>
                  <a:spcPts val="450"/>
                </a:spcAft>
                <a:buClrTx/>
                <a:defRPr/>
              </a:pPr>
              <a:endParaRPr lang="en-US" sz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9" name="Group 38" descr="Seamlessly integrate into and from &#10;Copilot Studio&#10;">
            <a:extLst>
              <a:ext uri="{FF2B5EF4-FFF2-40B4-BE49-F238E27FC236}">
                <a16:creationId xmlns:a16="http://schemas.microsoft.com/office/drawing/2014/main" id="{8AE35EB7-B6D6-42F5-3D14-9C645175EC40}"/>
              </a:ext>
            </a:extLst>
          </p:cNvPr>
          <p:cNvGrpSpPr/>
          <p:nvPr/>
        </p:nvGrpSpPr>
        <p:grpSpPr>
          <a:xfrm>
            <a:off x="5989561" y="2119858"/>
            <a:ext cx="444509" cy="445770"/>
            <a:chOff x="7162760" y="1532156"/>
            <a:chExt cx="592678" cy="59436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A5BCAB2-BADF-BA6A-A27B-B7AA15577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760" y="1532156"/>
              <a:ext cx="592678" cy="5943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500" kern="1200">
                <a:solidFill>
                  <a:srgbClr val="091F2C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Graphic 26" descr="Icon of a checkmark inside a circle">
              <a:extLst>
                <a:ext uri="{FF2B5EF4-FFF2-40B4-BE49-F238E27FC236}">
                  <a16:creationId xmlns:a16="http://schemas.microsoft.com/office/drawing/2014/main" id="{5FCA9781-F0FF-06A7-C770-8D8190401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66302" y="1636539"/>
              <a:ext cx="385594" cy="385594"/>
            </a:xfrm>
            <a:custGeom>
              <a:avLst/>
              <a:gdLst>
                <a:gd name="connsiteX0" fmla="*/ 119818 w 239636"/>
                <a:gd name="connsiteY0" fmla="*/ 0 h 239636"/>
                <a:gd name="connsiteX1" fmla="*/ 239637 w 239636"/>
                <a:gd name="connsiteY1" fmla="*/ 119818 h 239636"/>
                <a:gd name="connsiteX2" fmla="*/ 119818 w 239636"/>
                <a:gd name="connsiteY2" fmla="*/ 239637 h 239636"/>
                <a:gd name="connsiteX3" fmla="*/ 0 w 239636"/>
                <a:gd name="connsiteY3" fmla="*/ 119818 h 239636"/>
                <a:gd name="connsiteX4" fmla="*/ 119818 w 239636"/>
                <a:gd name="connsiteY4" fmla="*/ 0 h 239636"/>
                <a:gd name="connsiteX5" fmla="*/ 119818 w 239636"/>
                <a:gd name="connsiteY5" fmla="*/ 17973 h 239636"/>
                <a:gd name="connsiteX6" fmla="*/ 17973 w 239636"/>
                <a:gd name="connsiteY6" fmla="*/ 119818 h 239636"/>
                <a:gd name="connsiteX7" fmla="*/ 119818 w 239636"/>
                <a:gd name="connsiteY7" fmla="*/ 221664 h 239636"/>
                <a:gd name="connsiteX8" fmla="*/ 221664 w 239636"/>
                <a:gd name="connsiteY8" fmla="*/ 119818 h 239636"/>
                <a:gd name="connsiteX9" fmla="*/ 119818 w 239636"/>
                <a:gd name="connsiteY9" fmla="*/ 17973 h 239636"/>
                <a:gd name="connsiteX10" fmla="*/ 104841 w 239636"/>
                <a:gd name="connsiteY10" fmla="*/ 137064 h 239636"/>
                <a:gd name="connsiteX11" fmla="*/ 158396 w 239636"/>
                <a:gd name="connsiteY11" fmla="*/ 83509 h 239636"/>
                <a:gd name="connsiteX12" fmla="*/ 171104 w 239636"/>
                <a:gd name="connsiteY12" fmla="*/ 83509 h 239636"/>
                <a:gd name="connsiteX13" fmla="*/ 171974 w 239636"/>
                <a:gd name="connsiteY13" fmla="*/ 95210 h 239636"/>
                <a:gd name="connsiteX14" fmla="*/ 171104 w 239636"/>
                <a:gd name="connsiteY14" fmla="*/ 96218 h 239636"/>
                <a:gd name="connsiteX15" fmla="*/ 111195 w 239636"/>
                <a:gd name="connsiteY15" fmla="*/ 156127 h 239636"/>
                <a:gd name="connsiteX16" fmla="*/ 99495 w 239636"/>
                <a:gd name="connsiteY16" fmla="*/ 156997 h 239636"/>
                <a:gd name="connsiteX17" fmla="*/ 98487 w 239636"/>
                <a:gd name="connsiteY17" fmla="*/ 156127 h 239636"/>
                <a:gd name="connsiteX18" fmla="*/ 68532 w 239636"/>
                <a:gd name="connsiteY18" fmla="*/ 126172 h 239636"/>
                <a:gd name="connsiteX19" fmla="*/ 68532 w 239636"/>
                <a:gd name="connsiteY19" fmla="*/ 113464 h 239636"/>
                <a:gd name="connsiteX20" fmla="*/ 80233 w 239636"/>
                <a:gd name="connsiteY20" fmla="*/ 112594 h 239636"/>
                <a:gd name="connsiteX21" fmla="*/ 81241 w 239636"/>
                <a:gd name="connsiteY21" fmla="*/ 113464 h 239636"/>
                <a:gd name="connsiteX22" fmla="*/ 104841 w 239636"/>
                <a:gd name="connsiteY22" fmla="*/ 137064 h 239636"/>
                <a:gd name="connsiteX23" fmla="*/ 158396 w 239636"/>
                <a:gd name="connsiteY23" fmla="*/ 83509 h 239636"/>
                <a:gd name="connsiteX24" fmla="*/ 104841 w 239636"/>
                <a:gd name="connsiteY24" fmla="*/ 137064 h 2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9636" h="239636">
                  <a:moveTo>
                    <a:pt x="119818" y="0"/>
                  </a:moveTo>
                  <a:cubicBezTo>
                    <a:pt x="185992" y="0"/>
                    <a:pt x="239637" y="53644"/>
                    <a:pt x="239637" y="119818"/>
                  </a:cubicBezTo>
                  <a:cubicBezTo>
                    <a:pt x="239637" y="185992"/>
                    <a:pt x="185992" y="239637"/>
                    <a:pt x="119818" y="239637"/>
                  </a:cubicBezTo>
                  <a:cubicBezTo>
                    <a:pt x="53644" y="239637"/>
                    <a:pt x="0" y="185992"/>
                    <a:pt x="0" y="119818"/>
                  </a:cubicBezTo>
                  <a:cubicBezTo>
                    <a:pt x="0" y="53644"/>
                    <a:pt x="53644" y="0"/>
                    <a:pt x="119818" y="0"/>
                  </a:cubicBezTo>
                  <a:close/>
                  <a:moveTo>
                    <a:pt x="119818" y="17973"/>
                  </a:moveTo>
                  <a:cubicBezTo>
                    <a:pt x="63571" y="17973"/>
                    <a:pt x="17973" y="63571"/>
                    <a:pt x="17973" y="119818"/>
                  </a:cubicBezTo>
                  <a:cubicBezTo>
                    <a:pt x="17973" y="176066"/>
                    <a:pt x="63571" y="221664"/>
                    <a:pt x="119818" y="221664"/>
                  </a:cubicBezTo>
                  <a:cubicBezTo>
                    <a:pt x="176066" y="221664"/>
                    <a:pt x="221664" y="176066"/>
                    <a:pt x="221664" y="119818"/>
                  </a:cubicBezTo>
                  <a:cubicBezTo>
                    <a:pt x="221664" y="63571"/>
                    <a:pt x="176066" y="17973"/>
                    <a:pt x="119818" y="17973"/>
                  </a:cubicBezTo>
                  <a:close/>
                  <a:moveTo>
                    <a:pt x="104841" y="137064"/>
                  </a:moveTo>
                  <a:lnTo>
                    <a:pt x="158396" y="83509"/>
                  </a:lnTo>
                  <a:cubicBezTo>
                    <a:pt x="161906" y="80000"/>
                    <a:pt x="167595" y="80000"/>
                    <a:pt x="171104" y="83509"/>
                  </a:cubicBezTo>
                  <a:cubicBezTo>
                    <a:pt x="174295" y="86700"/>
                    <a:pt x="174585" y="91692"/>
                    <a:pt x="171974" y="95210"/>
                  </a:cubicBezTo>
                  <a:lnTo>
                    <a:pt x="171104" y="96218"/>
                  </a:lnTo>
                  <a:lnTo>
                    <a:pt x="111195" y="156127"/>
                  </a:lnTo>
                  <a:cubicBezTo>
                    <a:pt x="108005" y="159318"/>
                    <a:pt x="103013" y="159608"/>
                    <a:pt x="99495" y="156997"/>
                  </a:cubicBezTo>
                  <a:lnTo>
                    <a:pt x="98487" y="156127"/>
                  </a:lnTo>
                  <a:lnTo>
                    <a:pt x="68532" y="126172"/>
                  </a:lnTo>
                  <a:cubicBezTo>
                    <a:pt x="65023" y="122663"/>
                    <a:pt x="65023" y="116974"/>
                    <a:pt x="68532" y="113464"/>
                  </a:cubicBezTo>
                  <a:cubicBezTo>
                    <a:pt x="71723" y="110274"/>
                    <a:pt x="76715" y="109984"/>
                    <a:pt x="80233" y="112594"/>
                  </a:cubicBezTo>
                  <a:lnTo>
                    <a:pt x="81241" y="113464"/>
                  </a:lnTo>
                  <a:lnTo>
                    <a:pt x="104841" y="137064"/>
                  </a:lnTo>
                  <a:lnTo>
                    <a:pt x="158396" y="83509"/>
                  </a:lnTo>
                  <a:lnTo>
                    <a:pt x="104841" y="137064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8000">
                  <a:srgbClr val="0078D4"/>
                </a:gs>
                <a:gs pos="32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spcAft>
                  <a:spcPts val="450"/>
                </a:spcAft>
                <a:buClrTx/>
                <a:defRPr/>
              </a:pPr>
              <a:endParaRPr lang="en-US" sz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2" name="Group 41" descr="Publish across multiple channels&#10;">
            <a:extLst>
              <a:ext uri="{FF2B5EF4-FFF2-40B4-BE49-F238E27FC236}">
                <a16:creationId xmlns:a16="http://schemas.microsoft.com/office/drawing/2014/main" id="{3607FD53-1BAA-D452-8209-27DEC8AC483B}"/>
              </a:ext>
            </a:extLst>
          </p:cNvPr>
          <p:cNvGrpSpPr/>
          <p:nvPr/>
        </p:nvGrpSpPr>
        <p:grpSpPr>
          <a:xfrm>
            <a:off x="7775608" y="2119858"/>
            <a:ext cx="444509" cy="445770"/>
            <a:chOff x="9887056" y="1532156"/>
            <a:chExt cx="592678" cy="59436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F7B8B73-BD94-AD8A-0A27-F47B942D0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7056" y="1532156"/>
              <a:ext cx="592678" cy="594360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500" kern="1200">
                <a:solidFill>
                  <a:srgbClr val="091F2C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Graphic 26" descr="Icon of a checkmark inside a circle">
              <a:extLst>
                <a:ext uri="{FF2B5EF4-FFF2-40B4-BE49-F238E27FC236}">
                  <a16:creationId xmlns:a16="http://schemas.microsoft.com/office/drawing/2014/main" id="{4CFD0658-4551-E23C-14E0-1CC0C5ED54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0598" y="1636539"/>
              <a:ext cx="385594" cy="385594"/>
            </a:xfrm>
            <a:custGeom>
              <a:avLst/>
              <a:gdLst>
                <a:gd name="connsiteX0" fmla="*/ 119818 w 239636"/>
                <a:gd name="connsiteY0" fmla="*/ 0 h 239636"/>
                <a:gd name="connsiteX1" fmla="*/ 239637 w 239636"/>
                <a:gd name="connsiteY1" fmla="*/ 119818 h 239636"/>
                <a:gd name="connsiteX2" fmla="*/ 119818 w 239636"/>
                <a:gd name="connsiteY2" fmla="*/ 239637 h 239636"/>
                <a:gd name="connsiteX3" fmla="*/ 0 w 239636"/>
                <a:gd name="connsiteY3" fmla="*/ 119818 h 239636"/>
                <a:gd name="connsiteX4" fmla="*/ 119818 w 239636"/>
                <a:gd name="connsiteY4" fmla="*/ 0 h 239636"/>
                <a:gd name="connsiteX5" fmla="*/ 119818 w 239636"/>
                <a:gd name="connsiteY5" fmla="*/ 17973 h 239636"/>
                <a:gd name="connsiteX6" fmla="*/ 17973 w 239636"/>
                <a:gd name="connsiteY6" fmla="*/ 119818 h 239636"/>
                <a:gd name="connsiteX7" fmla="*/ 119818 w 239636"/>
                <a:gd name="connsiteY7" fmla="*/ 221664 h 239636"/>
                <a:gd name="connsiteX8" fmla="*/ 221664 w 239636"/>
                <a:gd name="connsiteY8" fmla="*/ 119818 h 239636"/>
                <a:gd name="connsiteX9" fmla="*/ 119818 w 239636"/>
                <a:gd name="connsiteY9" fmla="*/ 17973 h 239636"/>
                <a:gd name="connsiteX10" fmla="*/ 104841 w 239636"/>
                <a:gd name="connsiteY10" fmla="*/ 137064 h 239636"/>
                <a:gd name="connsiteX11" fmla="*/ 158396 w 239636"/>
                <a:gd name="connsiteY11" fmla="*/ 83509 h 239636"/>
                <a:gd name="connsiteX12" fmla="*/ 171104 w 239636"/>
                <a:gd name="connsiteY12" fmla="*/ 83509 h 239636"/>
                <a:gd name="connsiteX13" fmla="*/ 171974 w 239636"/>
                <a:gd name="connsiteY13" fmla="*/ 95210 h 239636"/>
                <a:gd name="connsiteX14" fmla="*/ 171104 w 239636"/>
                <a:gd name="connsiteY14" fmla="*/ 96218 h 239636"/>
                <a:gd name="connsiteX15" fmla="*/ 111195 w 239636"/>
                <a:gd name="connsiteY15" fmla="*/ 156127 h 239636"/>
                <a:gd name="connsiteX16" fmla="*/ 99495 w 239636"/>
                <a:gd name="connsiteY16" fmla="*/ 156997 h 239636"/>
                <a:gd name="connsiteX17" fmla="*/ 98487 w 239636"/>
                <a:gd name="connsiteY17" fmla="*/ 156127 h 239636"/>
                <a:gd name="connsiteX18" fmla="*/ 68532 w 239636"/>
                <a:gd name="connsiteY18" fmla="*/ 126172 h 239636"/>
                <a:gd name="connsiteX19" fmla="*/ 68532 w 239636"/>
                <a:gd name="connsiteY19" fmla="*/ 113464 h 239636"/>
                <a:gd name="connsiteX20" fmla="*/ 80233 w 239636"/>
                <a:gd name="connsiteY20" fmla="*/ 112594 h 239636"/>
                <a:gd name="connsiteX21" fmla="*/ 81241 w 239636"/>
                <a:gd name="connsiteY21" fmla="*/ 113464 h 239636"/>
                <a:gd name="connsiteX22" fmla="*/ 104841 w 239636"/>
                <a:gd name="connsiteY22" fmla="*/ 137064 h 239636"/>
                <a:gd name="connsiteX23" fmla="*/ 158396 w 239636"/>
                <a:gd name="connsiteY23" fmla="*/ 83509 h 239636"/>
                <a:gd name="connsiteX24" fmla="*/ 104841 w 239636"/>
                <a:gd name="connsiteY24" fmla="*/ 137064 h 23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39636" h="239636">
                  <a:moveTo>
                    <a:pt x="119818" y="0"/>
                  </a:moveTo>
                  <a:cubicBezTo>
                    <a:pt x="185992" y="0"/>
                    <a:pt x="239637" y="53644"/>
                    <a:pt x="239637" y="119818"/>
                  </a:cubicBezTo>
                  <a:cubicBezTo>
                    <a:pt x="239637" y="185992"/>
                    <a:pt x="185992" y="239637"/>
                    <a:pt x="119818" y="239637"/>
                  </a:cubicBezTo>
                  <a:cubicBezTo>
                    <a:pt x="53644" y="239637"/>
                    <a:pt x="0" y="185992"/>
                    <a:pt x="0" y="119818"/>
                  </a:cubicBezTo>
                  <a:cubicBezTo>
                    <a:pt x="0" y="53644"/>
                    <a:pt x="53644" y="0"/>
                    <a:pt x="119818" y="0"/>
                  </a:cubicBezTo>
                  <a:close/>
                  <a:moveTo>
                    <a:pt x="119818" y="17973"/>
                  </a:moveTo>
                  <a:cubicBezTo>
                    <a:pt x="63571" y="17973"/>
                    <a:pt x="17973" y="63571"/>
                    <a:pt x="17973" y="119818"/>
                  </a:cubicBezTo>
                  <a:cubicBezTo>
                    <a:pt x="17973" y="176066"/>
                    <a:pt x="63571" y="221664"/>
                    <a:pt x="119818" y="221664"/>
                  </a:cubicBezTo>
                  <a:cubicBezTo>
                    <a:pt x="176066" y="221664"/>
                    <a:pt x="221664" y="176066"/>
                    <a:pt x="221664" y="119818"/>
                  </a:cubicBezTo>
                  <a:cubicBezTo>
                    <a:pt x="221664" y="63571"/>
                    <a:pt x="176066" y="17973"/>
                    <a:pt x="119818" y="17973"/>
                  </a:cubicBezTo>
                  <a:close/>
                  <a:moveTo>
                    <a:pt x="104841" y="137064"/>
                  </a:moveTo>
                  <a:lnTo>
                    <a:pt x="158396" y="83509"/>
                  </a:lnTo>
                  <a:cubicBezTo>
                    <a:pt x="161906" y="80000"/>
                    <a:pt x="167595" y="80000"/>
                    <a:pt x="171104" y="83509"/>
                  </a:cubicBezTo>
                  <a:cubicBezTo>
                    <a:pt x="174295" y="86700"/>
                    <a:pt x="174585" y="91692"/>
                    <a:pt x="171974" y="95210"/>
                  </a:cubicBezTo>
                  <a:lnTo>
                    <a:pt x="171104" y="96218"/>
                  </a:lnTo>
                  <a:lnTo>
                    <a:pt x="111195" y="156127"/>
                  </a:lnTo>
                  <a:cubicBezTo>
                    <a:pt x="108005" y="159318"/>
                    <a:pt x="103013" y="159608"/>
                    <a:pt x="99495" y="156997"/>
                  </a:cubicBezTo>
                  <a:lnTo>
                    <a:pt x="98487" y="156127"/>
                  </a:lnTo>
                  <a:lnTo>
                    <a:pt x="68532" y="126172"/>
                  </a:lnTo>
                  <a:cubicBezTo>
                    <a:pt x="65023" y="122663"/>
                    <a:pt x="65023" y="116974"/>
                    <a:pt x="68532" y="113464"/>
                  </a:cubicBezTo>
                  <a:cubicBezTo>
                    <a:pt x="71723" y="110274"/>
                    <a:pt x="76715" y="109984"/>
                    <a:pt x="80233" y="112594"/>
                  </a:cubicBezTo>
                  <a:lnTo>
                    <a:pt x="81241" y="113464"/>
                  </a:lnTo>
                  <a:lnTo>
                    <a:pt x="104841" y="137064"/>
                  </a:lnTo>
                  <a:lnTo>
                    <a:pt x="158396" y="83509"/>
                  </a:lnTo>
                  <a:lnTo>
                    <a:pt x="104841" y="137064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68000">
                  <a:srgbClr val="0078D4"/>
                </a:gs>
                <a:gs pos="32000">
                  <a:schemeClr val="accent3"/>
                </a:gs>
                <a:gs pos="0">
                  <a:schemeClr val="accent1"/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spcAft>
                  <a:spcPts val="450"/>
                </a:spcAft>
                <a:buClrTx/>
                <a:defRPr/>
              </a:pPr>
              <a:endParaRPr lang="en-US" sz="1200">
                <a:solidFill>
                  <a:srgbClr val="FFFFFF"/>
                </a:solidFill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48" name="Picture 47" descr="File:Microsoft .NET logo.svg - Wikipedia">
            <a:extLst>
              <a:ext uri="{FF2B5EF4-FFF2-40B4-BE49-F238E27FC236}">
                <a16:creationId xmlns:a16="http://schemas.microsoft.com/office/drawing/2014/main" id="{CBC0EB58-0B34-CFA1-8648-6795A7062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53" y="4229336"/>
            <a:ext cx="724359" cy="724359"/>
          </a:xfrm>
          <a:prstGeom prst="rect">
            <a:avLst/>
          </a:prstGeom>
        </p:spPr>
      </p:pic>
      <p:pic>
        <p:nvPicPr>
          <p:cNvPr id="49" name="Picture 48" descr="File:Python-logo-notext.svg - Wikimedia Commons">
            <a:extLst>
              <a:ext uri="{FF2B5EF4-FFF2-40B4-BE49-F238E27FC236}">
                <a16:creationId xmlns:a16="http://schemas.microsoft.com/office/drawing/2014/main" id="{24E34AD5-08C3-E4D3-5CA3-4A33854D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574" y="4179992"/>
            <a:ext cx="724359" cy="724359"/>
          </a:xfrm>
          <a:prstGeom prst="rect">
            <a:avLst/>
          </a:prstGeom>
        </p:spPr>
      </p:pic>
      <p:pic>
        <p:nvPicPr>
          <p:cNvPr id="51" name="Picture 50" descr="File:JavaScript-logo.png - Wikimedia Commons">
            <a:extLst>
              <a:ext uri="{FF2B5EF4-FFF2-40B4-BE49-F238E27FC236}">
                <a16:creationId xmlns:a16="http://schemas.microsoft.com/office/drawing/2014/main" id="{E78497E4-AACE-6093-6A0D-C6B519686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483" y="4123228"/>
            <a:ext cx="837886" cy="83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2222E-6 0.02438 L 4.72222E-6 3.08642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2222E-6 0.02438 L 4.72222E-6 -2.22222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0.02438 L -2.77778E-6 3.08642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7778E-6 0.02438 L -2.77778E-6 -2.22222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7778E-7 0.02438 L -2.77778E-7 3.08642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77778E-7 0.02438 L -2.77778E-7 -2.22222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6 0.02438 L -2.77778E-6 3.08642E-6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6 0.02438 L -2.77778E-6 -2.22222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A60FFF-A667-1585-33AA-110CF7990F11}"/>
              </a:ext>
            </a:extLst>
          </p:cNvPr>
          <p:cNvSpPr txBox="1">
            <a:spLocks/>
          </p:cNvSpPr>
          <p:nvPr/>
        </p:nvSpPr>
        <p:spPr>
          <a:xfrm>
            <a:off x="219456" y="373128"/>
            <a:ext cx="8705087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cs typeface="Segoe UI"/>
              </a:rPr>
              <a:t>Inside an agent built with the Microsoft 365 Agents SDK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 descr="Inside an agent built with the Microsoft 365 Agents SDK">
            <a:extLst>
              <a:ext uri="{FF2B5EF4-FFF2-40B4-BE49-F238E27FC236}">
                <a16:creationId xmlns:a16="http://schemas.microsoft.com/office/drawing/2014/main" id="{5646EF5A-BADC-FEC4-1EFD-2286E789771D}"/>
              </a:ext>
            </a:extLst>
          </p:cNvPr>
          <p:cNvGrpSpPr/>
          <p:nvPr/>
        </p:nvGrpSpPr>
        <p:grpSpPr>
          <a:xfrm>
            <a:off x="97467" y="986928"/>
            <a:ext cx="8978725" cy="3786631"/>
            <a:chOff x="129957" y="1275599"/>
            <a:chExt cx="11971633" cy="50488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D9E532-83BD-4087-05CE-D85B1CAF0EEF}"/>
                </a:ext>
              </a:extLst>
            </p:cNvPr>
            <p:cNvGrpSpPr/>
            <p:nvPr/>
          </p:nvGrpSpPr>
          <p:grpSpPr>
            <a:xfrm>
              <a:off x="2411759" y="1275599"/>
              <a:ext cx="7427473" cy="5048842"/>
              <a:chOff x="2411759" y="1275599"/>
              <a:chExt cx="7427473" cy="504884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6A8595C-F301-5814-A52B-436B7DEF385D}"/>
                  </a:ext>
                </a:extLst>
              </p:cNvPr>
              <p:cNvSpPr/>
              <p:nvPr/>
            </p:nvSpPr>
            <p:spPr bwMode="auto">
              <a:xfrm>
                <a:off x="2714527" y="1530627"/>
                <a:ext cx="6902446" cy="4793814"/>
              </a:xfrm>
              <a:prstGeom prst="roundRect">
                <a:avLst>
                  <a:gd name="adj" fmla="val 7678"/>
                </a:avLst>
              </a:prstGeom>
              <a:noFill/>
              <a:ln w="41275" cap="flat" cmpd="sng" algn="ctr">
                <a:gradFill flip="none" rotWithShape="1">
                  <a:gsLst>
                    <a:gs pos="100000">
                      <a:srgbClr val="0078D4"/>
                    </a:gs>
                    <a:gs pos="0">
                      <a:srgbClr val="8661C5"/>
                    </a:gs>
                  </a:gsLst>
                  <a:lin ang="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216000" tIns="128588" bIns="128588" rtlCol="0" anchor="ctr"/>
              <a:lstStyle/>
              <a:p>
                <a:pPr defTabSz="642938">
                  <a:buClrTx/>
                  <a:defRPr/>
                </a:pPr>
                <a:endParaRPr lang="en-US" sz="750" err="1">
                  <a:latin typeface="IBM Plex Sans" panose="020B050305020300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42ABB7-5A91-A818-1F2C-54BAEA1484D0}"/>
                  </a:ext>
                </a:extLst>
              </p:cNvPr>
              <p:cNvSpPr/>
              <p:nvPr/>
            </p:nvSpPr>
            <p:spPr bwMode="auto">
              <a:xfrm>
                <a:off x="4277402" y="2237617"/>
                <a:ext cx="3776890" cy="1828800"/>
              </a:xfrm>
              <a:prstGeom prst="rect">
                <a:avLst/>
              </a:prstGeom>
              <a:gradFill>
                <a:gsLst>
                  <a:gs pos="0">
                    <a:srgbClr val="0D72C4"/>
                  </a:gs>
                  <a:gs pos="98000">
                    <a:srgbClr val="8B49BC"/>
                  </a:gs>
                </a:gsLst>
                <a:lin ang="4200000" scaled="0"/>
              </a:gradFill>
              <a:ln w="190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algn="ctr" defTabSz="685800">
                  <a:buClrTx/>
                  <a:defRPr/>
                </a:pPr>
                <a:endParaRPr lang="en-US" sz="1500" b="1" err="1">
                  <a:solidFill>
                    <a:prstClr val="white"/>
                  </a:solidFill>
                  <a:effectLst>
                    <a:outerShdw blurRad="2540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IBM Plex Sans" panose="020B0503050203000203" pitchFamily="34" charset="0"/>
                  <a:ea typeface="+mn-ea"/>
                  <a:cs typeface="Segoe UI Semibold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AA7578C8-A482-52B5-1221-0E1BF0A395A2}"/>
                  </a:ext>
                </a:extLst>
              </p:cNvPr>
              <p:cNvSpPr/>
              <p:nvPr/>
            </p:nvSpPr>
            <p:spPr bwMode="auto">
              <a:xfrm>
                <a:off x="4368405" y="2380825"/>
                <a:ext cx="1549524" cy="1554480"/>
              </a:xfrm>
              <a:prstGeom prst="roundRect">
                <a:avLst>
                  <a:gd name="adj" fmla="val 7678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500" dirty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Semantic Kernel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500" dirty="0">
                  <a:solidFill>
                    <a:schemeClr val="tx1"/>
                  </a:solidFill>
                  <a:latin typeface="IBM Plex Sans" panose="020B0503050203000203" pitchFamily="34" charset="0"/>
                  <a:ea typeface="+mn-ea"/>
                  <a:cs typeface="Segoe UI Semilight" panose="020B0402040204020203" pitchFamily="34" charset="0"/>
                </a:endParaRP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dirty="0" err="1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Langchain</a:t>
                </a:r>
                <a:endParaRPr lang="en-US" dirty="0">
                  <a:solidFill>
                    <a:schemeClr val="tx1"/>
                  </a:solidFill>
                  <a:latin typeface="IBM Plex Sans" panose="020B050305020300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C68CA65-DD91-F494-E09F-390AD07A7846}"/>
                  </a:ext>
                </a:extLst>
              </p:cNvPr>
              <p:cNvSpPr/>
              <p:nvPr/>
            </p:nvSpPr>
            <p:spPr bwMode="auto">
              <a:xfrm>
                <a:off x="6181114" y="2416288"/>
                <a:ext cx="1737360" cy="640080"/>
              </a:xfrm>
              <a:prstGeom prst="roundRect">
                <a:avLst>
                  <a:gd name="adj" fmla="val 7678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050" dirty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Azure AI Foundry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FF488E0A-BDB5-1597-FA48-ACA843272FB0}"/>
                  </a:ext>
                </a:extLst>
              </p:cNvPr>
              <p:cNvSpPr/>
              <p:nvPr/>
            </p:nvSpPr>
            <p:spPr bwMode="auto">
              <a:xfrm>
                <a:off x="6181114" y="3244363"/>
                <a:ext cx="1737360" cy="640080"/>
              </a:xfrm>
              <a:prstGeom prst="roundRect">
                <a:avLst>
                  <a:gd name="adj" fmla="val 7678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050" dirty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Other AI Services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83A512-65E6-A42F-4FFB-891BB23E2614}"/>
                  </a:ext>
                </a:extLst>
              </p:cNvPr>
              <p:cNvSpPr txBox="1"/>
              <p:nvPr/>
            </p:nvSpPr>
            <p:spPr>
              <a:xfrm rot="16200000">
                <a:off x="5135857" y="3118907"/>
                <a:ext cx="1809019" cy="161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>
                  <a:buClrTx/>
                  <a:defRPr/>
                </a:pPr>
                <a:r>
                  <a:rPr lang="en-US" sz="788" kern="1200">
                    <a:solidFill>
                      <a:srgbClr val="FFFFFF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Orchestration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A2241E9-8281-E360-AD66-C4884C5DD1B4}"/>
                  </a:ext>
                </a:extLst>
              </p:cNvPr>
              <p:cNvSpPr/>
              <p:nvPr/>
            </p:nvSpPr>
            <p:spPr bwMode="auto">
              <a:xfrm>
                <a:off x="2845969" y="2237616"/>
                <a:ext cx="914400" cy="3733267"/>
              </a:xfrm>
              <a:prstGeom prst="roundRect">
                <a:avLst>
                  <a:gd name="adj" fmla="val 7678"/>
                </a:avLst>
              </a:prstGeom>
              <a:gradFill flip="none" rotWithShape="1">
                <a:gsLst>
                  <a:gs pos="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r>
                  <a:rPr lang="en-US" sz="900" kern="1200" dirty="0">
                    <a:solidFill>
                      <a:srgbClr val="FFFFFF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M365 Agents SDK</a:t>
                </a:r>
              </a:p>
              <a:p>
                <a:pPr algn="ctr" defTabSz="685800">
                  <a:buClrTx/>
                  <a:defRPr/>
                </a:pPr>
                <a:r>
                  <a:rPr lang="en-US" sz="900" kern="1200" dirty="0">
                    <a:solidFill>
                      <a:srgbClr val="FFFFFF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+ </a:t>
                </a:r>
              </a:p>
              <a:p>
                <a:pPr algn="ctr" defTabSz="685800">
                  <a:buClrTx/>
                  <a:defRPr/>
                </a:pPr>
                <a:r>
                  <a:rPr lang="en-US" sz="675" kern="1200" dirty="0">
                    <a:solidFill>
                      <a:srgbClr val="FFFFFF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Customer Code</a:t>
                </a:r>
              </a:p>
            </p:txBody>
          </p:sp>
          <p:cxnSp>
            <p:nvCxnSpPr>
              <p:cNvPr id="27" name="Connector: Elbow 26">
                <a:extLst>
                  <a:ext uri="{FF2B5EF4-FFF2-40B4-BE49-F238E27FC236}">
                    <a16:creationId xmlns:a16="http://schemas.microsoft.com/office/drawing/2014/main" id="{08DAA754-448C-7CC7-B9F7-7D24D81EEB44}"/>
                  </a:ext>
                </a:extLst>
              </p:cNvPr>
              <p:cNvCxnSpPr>
                <a:cxnSpLocks/>
                <a:stCxn id="26" idx="3"/>
                <a:endCxn id="21" idx="1"/>
              </p:cNvCxnSpPr>
              <p:nvPr/>
            </p:nvCxnSpPr>
            <p:spPr>
              <a:xfrm flipV="1">
                <a:off x="3760369" y="3158065"/>
                <a:ext cx="608036" cy="946185"/>
              </a:xfrm>
              <a:prstGeom prst="bentConnector3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67FCC7-09F9-4777-B470-C665C18A6B93}"/>
                  </a:ext>
                </a:extLst>
              </p:cNvPr>
              <p:cNvSpPr/>
              <p:nvPr/>
            </p:nvSpPr>
            <p:spPr bwMode="auto">
              <a:xfrm>
                <a:off x="4277402" y="4209183"/>
                <a:ext cx="3776890" cy="1828800"/>
              </a:xfrm>
              <a:prstGeom prst="rect">
                <a:avLst/>
              </a:prstGeom>
              <a:gradFill>
                <a:gsLst>
                  <a:gs pos="0">
                    <a:srgbClr val="3EA39A"/>
                  </a:gs>
                  <a:gs pos="98000">
                    <a:srgbClr val="1276C1"/>
                  </a:gs>
                </a:gsLst>
                <a:lin ang="4200000" scaled="0"/>
              </a:gradFill>
              <a:ln w="1905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algn="ctr" defTabSz="685800">
                  <a:buClrTx/>
                  <a:defRPr/>
                </a:pPr>
                <a:endParaRPr lang="en-US" sz="1500" b="1" err="1">
                  <a:solidFill>
                    <a:prstClr val="white"/>
                  </a:solidFill>
                  <a:effectLst>
                    <a:outerShdw blurRad="2540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IBM Plex Sans" panose="020B0503050203000203" pitchFamily="34" charset="0"/>
                  <a:ea typeface="+mn-ea"/>
                  <a:cs typeface="Segoe UI Semibold"/>
                </a:endParaRP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7A04FCC-9E0B-2E0D-A1B9-709156475D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1759" y="3924853"/>
                <a:ext cx="255143" cy="26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9D58F7B-DD20-5A9C-0085-C828EF9B7198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9616973" y="3927534"/>
                <a:ext cx="22225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A110B76-D098-04E0-06DF-31B123253C84}"/>
                  </a:ext>
                </a:extLst>
              </p:cNvPr>
              <p:cNvSpPr/>
              <p:nvPr/>
            </p:nvSpPr>
            <p:spPr bwMode="auto">
              <a:xfrm>
                <a:off x="8503243" y="2192574"/>
                <a:ext cx="914400" cy="3733267"/>
              </a:xfrm>
              <a:prstGeom prst="roundRect">
                <a:avLst>
                  <a:gd name="adj" fmla="val 7678"/>
                </a:avLst>
              </a:prstGeom>
              <a:gradFill flip="none" rotWithShape="1">
                <a:gsLst>
                  <a:gs pos="0">
                    <a:srgbClr val="0078D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buClrTx/>
                  <a:defRPr/>
                </a:pPr>
                <a:r>
                  <a:rPr lang="en-US" sz="900" kern="1200">
                    <a:solidFill>
                      <a:srgbClr val="FFFFFF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M365 Agents SDK</a:t>
                </a:r>
              </a:p>
              <a:p>
                <a:pPr algn="ctr" defTabSz="685800">
                  <a:buClrTx/>
                  <a:defRPr/>
                </a:pPr>
                <a:r>
                  <a:rPr lang="en-US" sz="900" kern="1200">
                    <a:solidFill>
                      <a:srgbClr val="FFFFFF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+ </a:t>
                </a:r>
              </a:p>
              <a:p>
                <a:pPr algn="ctr" defTabSz="685800">
                  <a:buClrTx/>
                  <a:defRPr/>
                </a:pPr>
                <a:r>
                  <a:rPr lang="en-US" sz="675" kern="1200">
                    <a:solidFill>
                      <a:srgbClr val="FFFFFF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Customer Code</a:t>
                </a:r>
              </a:p>
            </p:txBody>
          </p: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C7A4C31D-2311-58C2-A7C4-4F348FDD060D}"/>
                  </a:ext>
                </a:extLst>
              </p:cNvPr>
              <p:cNvCxnSpPr>
                <a:cxnSpLocks/>
                <a:stCxn id="20" idx="3"/>
                <a:endCxn id="31" idx="1"/>
              </p:cNvCxnSpPr>
              <p:nvPr/>
            </p:nvCxnSpPr>
            <p:spPr>
              <a:xfrm>
                <a:off x="8054292" y="3152017"/>
                <a:ext cx="448951" cy="90719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727717FC-9656-4A3E-6C40-F46077862DED}"/>
                  </a:ext>
                </a:extLst>
              </p:cNvPr>
              <p:cNvSpPr/>
              <p:nvPr/>
            </p:nvSpPr>
            <p:spPr bwMode="auto">
              <a:xfrm>
                <a:off x="4412755" y="4356265"/>
                <a:ext cx="1549524" cy="1554480"/>
              </a:xfrm>
              <a:prstGeom prst="roundRect">
                <a:avLst>
                  <a:gd name="adj" fmla="val 7678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500" dirty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Copilot Studio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DA48E4BB-D7B6-CB82-EC28-9D28E01E0CAF}"/>
                  </a:ext>
                </a:extLst>
              </p:cNvPr>
              <p:cNvSpPr/>
              <p:nvPr/>
            </p:nvSpPr>
            <p:spPr bwMode="auto">
              <a:xfrm>
                <a:off x="6181114" y="4390682"/>
                <a:ext cx="1737360" cy="640080"/>
              </a:xfrm>
              <a:prstGeom prst="roundRect">
                <a:avLst>
                  <a:gd name="adj" fmla="val 7678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900" dirty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Copilot Studio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900" dirty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AI services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EFD816C-0623-7979-624F-9CDA09DF59BF}"/>
                  </a:ext>
                </a:extLst>
              </p:cNvPr>
              <p:cNvSpPr/>
              <p:nvPr/>
            </p:nvSpPr>
            <p:spPr bwMode="auto">
              <a:xfrm>
                <a:off x="6181114" y="5212260"/>
                <a:ext cx="1737360" cy="640080"/>
              </a:xfrm>
              <a:prstGeom prst="roundRect">
                <a:avLst>
                  <a:gd name="adj" fmla="val 7678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900" kern="1200" dirty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Dataverse &amp; Plugins/Actions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E68EEC5-50DA-017E-F150-C340CDC44CD0}"/>
                  </a:ext>
                </a:extLst>
              </p:cNvPr>
              <p:cNvSpPr txBox="1"/>
              <p:nvPr/>
            </p:nvSpPr>
            <p:spPr>
              <a:xfrm rot="16200000">
                <a:off x="5467389" y="5042748"/>
                <a:ext cx="1177608" cy="161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>
                  <a:buClrTx/>
                  <a:defRPr/>
                </a:pPr>
                <a:r>
                  <a:rPr lang="en-US" sz="788" kern="1200">
                    <a:solidFill>
                      <a:srgbClr val="FFFFFF"/>
                    </a:solidFill>
                    <a:latin typeface="IBM Plex Sans" panose="020B0503050203000203" pitchFamily="34" charset="0"/>
                    <a:ea typeface="+mn-ea"/>
                    <a:cs typeface="Segoe UI Semilight" panose="020B0402040204020203" pitchFamily="34" charset="0"/>
                  </a:rPr>
                  <a:t>Orchestration</a:t>
                </a:r>
              </a:p>
            </p:txBody>
          </p:sp>
          <p:cxnSp>
            <p:nvCxnSpPr>
              <p:cNvPr id="37" name="Connector: Elbow 36">
                <a:extLst>
                  <a:ext uri="{FF2B5EF4-FFF2-40B4-BE49-F238E27FC236}">
                    <a16:creationId xmlns:a16="http://schemas.microsoft.com/office/drawing/2014/main" id="{2C4FCC26-EA6D-1480-CA05-CFD4BDF2325E}"/>
                  </a:ext>
                </a:extLst>
              </p:cNvPr>
              <p:cNvCxnSpPr>
                <a:cxnSpLocks/>
                <a:endCxn id="33" idx="1"/>
              </p:cNvCxnSpPr>
              <p:nvPr/>
            </p:nvCxnSpPr>
            <p:spPr>
              <a:xfrm rot="16200000" flipH="1">
                <a:off x="3714976" y="4435726"/>
                <a:ext cx="1044298" cy="351260"/>
              </a:xfrm>
              <a:prstGeom prst="bentConnector2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97E40C04-975C-DC0D-CB2A-B4E38016E059}"/>
                  </a:ext>
                </a:extLst>
              </p:cNvPr>
              <p:cNvCxnSpPr>
                <a:cxnSpLocks/>
                <a:stCxn id="28" idx="3"/>
                <a:endCxn id="31" idx="1"/>
              </p:cNvCxnSpPr>
              <p:nvPr/>
            </p:nvCxnSpPr>
            <p:spPr>
              <a:xfrm flipV="1">
                <a:off x="8054292" y="4059208"/>
                <a:ext cx="448951" cy="1064375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5E4E95C4-48CD-7731-78BE-20B481035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430" y="1275599"/>
                <a:ext cx="3930640" cy="47607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rgbClr val="0078D4"/>
                  </a:gs>
                  <a:gs pos="32000">
                    <a:srgbClr val="0078D4"/>
                  </a:gs>
                  <a:gs pos="0">
                    <a:srgbClr val="8661C5"/>
                  </a:gs>
                </a:gsLst>
                <a:lin ang="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85800">
                  <a:spcAft>
                    <a:spcPts val="450"/>
                  </a:spcAft>
                  <a:buClrTx/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IBM Plex Sans" panose="020B0503050203000203" pitchFamily="34" charset="0"/>
                    <a:ea typeface="+mn-ea"/>
                    <a:cs typeface="+mn-cs"/>
                  </a:rPr>
                  <a:t>Your own custom engine agent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633A696-D21F-AB42-60E0-533AAF9BACA7}"/>
                </a:ext>
              </a:extLst>
            </p:cNvPr>
            <p:cNvGrpSpPr/>
            <p:nvPr/>
          </p:nvGrpSpPr>
          <p:grpSpPr>
            <a:xfrm>
              <a:off x="129957" y="2720495"/>
              <a:ext cx="2258997" cy="3137972"/>
              <a:chOff x="129957" y="2720495"/>
              <a:chExt cx="2258997" cy="313797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4313D2A-F505-3EB3-24A4-465F0C9ED9D8}"/>
                  </a:ext>
                </a:extLst>
              </p:cNvPr>
              <p:cNvSpPr/>
              <p:nvPr/>
            </p:nvSpPr>
            <p:spPr bwMode="auto">
              <a:xfrm>
                <a:off x="547829" y="2720495"/>
                <a:ext cx="1841125" cy="2573542"/>
              </a:xfrm>
              <a:prstGeom prst="roundRect">
                <a:avLst>
                  <a:gd name="adj" fmla="val 7678"/>
                </a:avLst>
              </a:prstGeom>
              <a:gradFill flip="none" rotWithShape="1">
                <a:gsLst>
                  <a:gs pos="100000">
                    <a:srgbClr val="0078D4"/>
                  </a:gs>
                  <a:gs pos="0">
                    <a:srgbClr val="8661C5"/>
                  </a:gs>
                </a:gsLst>
                <a:lin ang="27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500" err="1">
                  <a:solidFill>
                    <a:srgbClr val="FFFFFF"/>
                  </a:solidFill>
                  <a:latin typeface="IBM Plex Sans" panose="020B050305020300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1FE65ED-54EF-0F0E-A591-D46995E576E6}"/>
                  </a:ext>
                </a:extLst>
              </p:cNvPr>
              <p:cNvGrpSpPr/>
              <p:nvPr/>
            </p:nvGrpSpPr>
            <p:grpSpPr>
              <a:xfrm>
                <a:off x="749943" y="2893763"/>
                <a:ext cx="1436896" cy="2407348"/>
                <a:chOff x="635639" y="2804863"/>
                <a:chExt cx="1436896" cy="2407348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AFA7209-F864-10E6-3146-66E98D6F3049}"/>
                    </a:ext>
                  </a:extLst>
                </p:cNvPr>
                <p:cNvSpPr txBox="1"/>
                <p:nvPr/>
              </p:nvSpPr>
              <p:spPr>
                <a:xfrm>
                  <a:off x="635639" y="4704380"/>
                  <a:ext cx="1436896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685800">
                    <a:buClrTx/>
                    <a:defRPr/>
                  </a:pPr>
                  <a:r>
                    <a:rPr lang="en-US" sz="825" i="1" kern="1200">
                      <a:solidFill>
                        <a:srgbClr val="FFFFFF"/>
                      </a:solidFill>
                      <a:latin typeface="IBM Plex Sans" panose="020B0503050203000203" pitchFamily="34" charset="0"/>
                      <a:ea typeface="+mn-ea"/>
                      <a:cs typeface="Segoe UI Semilight" panose="020B0402040204020203" pitchFamily="34" charset="0"/>
                    </a:rPr>
                    <a:t>User asks a question and sends it to the client</a:t>
                  </a: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73A75A3-9A04-55C8-A65E-6B6F84D8F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37934" y="2804863"/>
                  <a:ext cx="1232306" cy="1863814"/>
                </a:xfrm>
                <a:prstGeom prst="rect">
                  <a:avLst/>
                </a:prstGeom>
              </p:spPr>
            </p:pic>
          </p:grpSp>
          <p:pic>
            <p:nvPicPr>
              <p:cNvPr id="16" name="Graphic 15" descr="User with solid fill">
                <a:extLst>
                  <a:ext uri="{FF2B5EF4-FFF2-40B4-BE49-F238E27FC236}">
                    <a16:creationId xmlns:a16="http://schemas.microsoft.com/office/drawing/2014/main" id="{B294F61D-56B4-A883-D4D7-DEAE37AC13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9957" y="4944067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B7403FB-4AA1-C493-E7A3-F5D63651579F}"/>
                </a:ext>
              </a:extLst>
            </p:cNvPr>
            <p:cNvGrpSpPr/>
            <p:nvPr/>
          </p:nvGrpSpPr>
          <p:grpSpPr>
            <a:xfrm>
              <a:off x="9880043" y="2720495"/>
              <a:ext cx="2221547" cy="3137972"/>
              <a:chOff x="9880043" y="2720495"/>
              <a:chExt cx="2221547" cy="3137972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710C76F-BE5B-5958-C13A-490B07B853D7}"/>
                  </a:ext>
                </a:extLst>
              </p:cNvPr>
              <p:cNvSpPr/>
              <p:nvPr/>
            </p:nvSpPr>
            <p:spPr bwMode="auto">
              <a:xfrm>
                <a:off x="9880043" y="2720495"/>
                <a:ext cx="1841125" cy="2573542"/>
              </a:xfrm>
              <a:prstGeom prst="roundRect">
                <a:avLst>
                  <a:gd name="adj" fmla="val 7678"/>
                </a:avLst>
              </a:prstGeom>
              <a:gradFill flip="none" rotWithShape="1">
                <a:gsLst>
                  <a:gs pos="100000">
                    <a:srgbClr val="0078D4"/>
                  </a:gs>
                  <a:gs pos="0">
                    <a:srgbClr val="8661C5"/>
                  </a:gs>
                </a:gsLst>
                <a:lin ang="27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500" err="1">
                  <a:solidFill>
                    <a:srgbClr val="FFFFFF"/>
                  </a:solidFill>
                  <a:latin typeface="IBM Plex Sans" panose="020B050305020300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FA87F5C-DF5D-EBBA-555C-6AACBD5637F8}"/>
                  </a:ext>
                </a:extLst>
              </p:cNvPr>
              <p:cNvGrpSpPr/>
              <p:nvPr/>
            </p:nvGrpSpPr>
            <p:grpSpPr>
              <a:xfrm>
                <a:off x="10184452" y="2888970"/>
                <a:ext cx="1232306" cy="2448018"/>
                <a:chOff x="10124617" y="2800070"/>
                <a:chExt cx="1232306" cy="2448018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71D69C-63E3-A061-CA4B-8D8946CA20D7}"/>
                    </a:ext>
                  </a:extLst>
                </p:cNvPr>
                <p:cNvSpPr txBox="1"/>
                <p:nvPr/>
              </p:nvSpPr>
              <p:spPr>
                <a:xfrm>
                  <a:off x="10132634" y="4740257"/>
                  <a:ext cx="1216271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685800">
                    <a:buClrTx/>
                    <a:defRPr/>
                  </a:pPr>
                  <a:r>
                    <a:rPr lang="en-US" sz="825" i="1" kern="1200">
                      <a:solidFill>
                        <a:srgbClr val="FFFFFF"/>
                      </a:solidFill>
                      <a:latin typeface="IBM Plex Sans" panose="020B0503050203000203" pitchFamily="34" charset="0"/>
                      <a:ea typeface="+mn-ea"/>
                      <a:cs typeface="Segoe UI Semilight" panose="020B0402040204020203" pitchFamily="34" charset="0"/>
                    </a:rPr>
                    <a:t>User sees a response in the client</a:t>
                  </a: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68CAAEE-F508-A568-B487-CF9066090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124617" y="2800070"/>
                  <a:ext cx="1232306" cy="1863814"/>
                </a:xfrm>
                <a:prstGeom prst="rect">
                  <a:avLst/>
                </a:prstGeom>
              </p:spPr>
            </p:pic>
          </p:grpSp>
          <p:pic>
            <p:nvPicPr>
              <p:cNvPr id="11" name="Graphic 10" descr="User with solid fill">
                <a:extLst>
                  <a:ext uri="{FF2B5EF4-FFF2-40B4-BE49-F238E27FC236}">
                    <a16:creationId xmlns:a16="http://schemas.microsoft.com/office/drawing/2014/main" id="{70CFE1CA-339A-697E-7C18-41322B075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187190" y="4944067"/>
                <a:ext cx="914400" cy="914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0138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41D4711-708B-1D24-2B11-CEF11B54307C}"/>
              </a:ext>
            </a:extLst>
          </p:cNvPr>
          <p:cNvSpPr/>
          <p:nvPr/>
        </p:nvSpPr>
        <p:spPr>
          <a:xfrm>
            <a:off x="1171383" y="2117720"/>
            <a:ext cx="3665428" cy="662314"/>
          </a:xfrm>
          <a:prstGeom prst="round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it-IT" sz="2100" b="1" dirty="0">
                <a:latin typeface="Calibri"/>
                <a:ea typeface="Calibri"/>
                <a:cs typeface="Calibri"/>
              </a:rPr>
              <a:t>AGENTS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01B99-BEC2-9B81-DB80-98E3BEA6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 multi-agent system?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7D86F9B-B9E1-DED4-EB30-E49EA032B3FF}"/>
              </a:ext>
            </a:extLst>
          </p:cNvPr>
          <p:cNvSpPr txBox="1">
            <a:spLocks/>
          </p:cNvSpPr>
          <p:nvPr/>
        </p:nvSpPr>
        <p:spPr>
          <a:xfrm>
            <a:off x="1251800" y="1142429"/>
            <a:ext cx="6619907" cy="652202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>
                <a:latin typeface="IBM Plex Sans" panose="020B0503050203000203" pitchFamily="34" charset="0"/>
                <a:ea typeface="+mn-lt"/>
                <a:cs typeface="+mn-lt"/>
              </a:rPr>
              <a:t>A multiagent system is a group of autonomous AI agents working together to solve complex tasks.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42B78C6-BADB-4E15-2D78-1A7345642978}"/>
              </a:ext>
            </a:extLst>
          </p:cNvPr>
          <p:cNvSpPr/>
          <p:nvPr/>
        </p:nvSpPr>
        <p:spPr>
          <a:xfrm>
            <a:off x="5208136" y="2117720"/>
            <a:ext cx="3665428" cy="6623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r>
              <a:rPr lang="it-IT" sz="2100" b="1" dirty="0">
                <a:latin typeface="Calibri"/>
                <a:ea typeface="Calibri"/>
                <a:cs typeface="Calibri"/>
              </a:rPr>
              <a:t>INTERACTIONS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398318-48A4-5EE7-B432-81E2CB6067E6}"/>
              </a:ext>
            </a:extLst>
          </p:cNvPr>
          <p:cNvSpPr txBox="1"/>
          <p:nvPr/>
        </p:nvSpPr>
        <p:spPr>
          <a:xfrm>
            <a:off x="1174515" y="2876328"/>
            <a:ext cx="3666991" cy="15722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Individual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parts of the system.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it-IT" sz="1800" kern="1200" dirty="0">
              <a:solidFill>
                <a:schemeClr val="tx1"/>
              </a:solidFill>
              <a:latin typeface="IBM Plex Sans" panose="020B0503050203000203" pitchFamily="34" charset="0"/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Each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agent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has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its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own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abilities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, knowledge, and goals. Agents can be 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language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models, tools.​..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7067F5E-DC08-1AFB-D240-80F9A14B5E62}"/>
              </a:ext>
            </a:extLst>
          </p:cNvPr>
          <p:cNvSpPr txBox="1"/>
          <p:nvPr/>
        </p:nvSpPr>
        <p:spPr>
          <a:xfrm>
            <a:off x="5211267" y="2860671"/>
            <a:ext cx="3666992" cy="10664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Agents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interact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with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each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other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with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various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methods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,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such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as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talking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to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each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other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, working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together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, or </a:t>
            </a:r>
            <a:r>
              <a:rPr lang="it-IT" sz="1800" kern="1200" dirty="0" err="1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competing</a:t>
            </a: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.​</a:t>
            </a:r>
          </a:p>
        </p:txBody>
      </p:sp>
    </p:spTree>
    <p:extLst>
      <p:ext uri="{BB962C8B-B14F-4D97-AF65-F5344CB8AC3E}">
        <p14:creationId xmlns:p14="http://schemas.microsoft.com/office/powerpoint/2010/main" val="2376491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968B4-814F-3A54-A42A-E8617CAB3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63730-EDDC-9FFF-BB7F-782E8E7A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99" y="1233175"/>
            <a:ext cx="4540767" cy="1482300"/>
          </a:xfrm>
        </p:spPr>
        <p:txBody>
          <a:bodyPr/>
          <a:lstStyle/>
          <a:p>
            <a:r>
              <a:rPr lang="en-US" dirty="0"/>
              <a:t>Step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6F35A-CB63-A0AF-0DEB-A9988B68E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803075"/>
            <a:ext cx="4540768" cy="1235100"/>
          </a:xfrm>
        </p:spPr>
        <p:txBody>
          <a:bodyPr/>
          <a:lstStyle/>
          <a:p>
            <a:r>
              <a:rPr lang="en-US" dirty="0"/>
              <a:t>Integrate the agent in the enterprise ecosystem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205EC-B2B7-DF23-8B78-972D8316EE2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Microsoft 365 Agents SDK</a:t>
            </a:r>
          </a:p>
        </p:txBody>
      </p:sp>
    </p:spTree>
    <p:extLst>
      <p:ext uri="{BB962C8B-B14F-4D97-AF65-F5344CB8AC3E}">
        <p14:creationId xmlns:p14="http://schemas.microsoft.com/office/powerpoint/2010/main" val="914899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5289-9DEC-C1EF-8394-2935FFB8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.NET Aspire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2650BC-8D2A-80AC-40F4-486EDE3DE417}"/>
              </a:ext>
            </a:extLst>
          </p:cNvPr>
          <p:cNvSpPr txBox="1"/>
          <p:nvPr/>
        </p:nvSpPr>
        <p:spPr>
          <a:xfrm>
            <a:off x="867295" y="3033456"/>
            <a:ext cx="24244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Aspire is a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stack</a:t>
            </a: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building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resilient</a:t>
            </a: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observable</a:t>
            </a: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configurable</a:t>
            </a: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cloud-native applications with .NET and other frameworks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3F24C1-B4C6-E266-CE1A-578B56CBFA0B}"/>
              </a:ext>
            </a:extLst>
          </p:cNvPr>
          <p:cNvSpPr txBox="1"/>
          <p:nvPr/>
        </p:nvSpPr>
        <p:spPr>
          <a:xfrm>
            <a:off x="3681621" y="3033456"/>
            <a:ext cx="24244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Aspire includes a curated set of components enhanced for cloud-native fundamentals including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Telemetry</a:t>
            </a: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Resilience</a:t>
            </a: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Configuration</a:t>
            </a: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Health Checks</a:t>
            </a: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Composition</a:t>
            </a:r>
            <a:endParaRPr lang="en-US" sz="1200" dirty="0">
              <a:solidFill>
                <a:schemeClr val="tx1"/>
              </a:solidFill>
              <a:latin typeface="IBM Plex Sans" panose="020B050305020300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E884FB6-627F-DD14-E8D3-BEB70247E434}"/>
              </a:ext>
            </a:extLst>
          </p:cNvPr>
          <p:cNvSpPr/>
          <p:nvPr/>
        </p:nvSpPr>
        <p:spPr>
          <a:xfrm>
            <a:off x="1528948" y="1628046"/>
            <a:ext cx="1101143" cy="1101143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54781" indent="-154781" defTabSz="685800">
              <a:buClrTx/>
              <a:buFont typeface="Arial" panose="020B0604020202020204" pitchFamily="34" charset="0"/>
              <a:buChar char="•"/>
              <a:defRPr/>
            </a:pPr>
            <a:endParaRPr lang="en-US" sz="135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AF4CFA-B319-8DAE-5B13-A2F0B527ED95}"/>
              </a:ext>
            </a:extLst>
          </p:cNvPr>
          <p:cNvSpPr/>
          <p:nvPr/>
        </p:nvSpPr>
        <p:spPr>
          <a:xfrm>
            <a:off x="4343273" y="1628046"/>
            <a:ext cx="1101143" cy="1101143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54781" indent="-154781" defTabSz="685800">
              <a:buClrTx/>
              <a:buFont typeface="Arial" panose="020B0604020202020204" pitchFamily="34" charset="0"/>
              <a:buChar char="•"/>
              <a:defRPr/>
            </a:pPr>
            <a:endParaRPr lang="en-US" sz="135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FAA583-D1F7-02D0-F8FD-9FFDD6479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628133" y="1854703"/>
            <a:ext cx="531423" cy="647828"/>
            <a:chOff x="15779750" y="2998788"/>
            <a:chExt cx="4102101" cy="5000625"/>
          </a:xfrm>
          <a:solidFill>
            <a:srgbClr val="0E1E30"/>
          </a:solidFill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2655792-33A6-1821-6905-3D87110E3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70338" y="2998788"/>
              <a:ext cx="3211513" cy="3217863"/>
            </a:xfrm>
            <a:custGeom>
              <a:avLst/>
              <a:gdLst>
                <a:gd name="T0" fmla="*/ 1016 w 1060"/>
                <a:gd name="T1" fmla="*/ 409 h 1060"/>
                <a:gd name="T2" fmla="*/ 906 w 1060"/>
                <a:gd name="T3" fmla="*/ 325 h 1060"/>
                <a:gd name="T4" fmla="*/ 836 w 1060"/>
                <a:gd name="T5" fmla="*/ 96 h 1060"/>
                <a:gd name="T6" fmla="*/ 735 w 1060"/>
                <a:gd name="T7" fmla="*/ 153 h 1060"/>
                <a:gd name="T8" fmla="*/ 651 w 1060"/>
                <a:gd name="T9" fmla="*/ 43 h 1060"/>
                <a:gd name="T10" fmla="*/ 438 w 1060"/>
                <a:gd name="T11" fmla="*/ 9 h 1060"/>
                <a:gd name="T12" fmla="*/ 409 w 1060"/>
                <a:gd name="T13" fmla="*/ 120 h 1060"/>
                <a:gd name="T14" fmla="*/ 325 w 1060"/>
                <a:gd name="T15" fmla="*/ 155 h 1060"/>
                <a:gd name="T16" fmla="*/ 96 w 1060"/>
                <a:gd name="T17" fmla="*/ 225 h 1060"/>
                <a:gd name="T18" fmla="*/ 154 w 1060"/>
                <a:gd name="T19" fmla="*/ 326 h 1060"/>
                <a:gd name="T20" fmla="*/ 120 w 1060"/>
                <a:gd name="T21" fmla="*/ 410 h 1060"/>
                <a:gd name="T22" fmla="*/ 7 w 1060"/>
                <a:gd name="T23" fmla="*/ 441 h 1060"/>
                <a:gd name="T24" fmla="*/ 46 w 1060"/>
                <a:gd name="T25" fmla="*/ 650 h 1060"/>
                <a:gd name="T26" fmla="*/ 156 w 1060"/>
                <a:gd name="T27" fmla="*/ 735 h 1060"/>
                <a:gd name="T28" fmla="*/ 97 w 1060"/>
                <a:gd name="T29" fmla="*/ 835 h 1060"/>
                <a:gd name="T30" fmla="*/ 273 w 1060"/>
                <a:gd name="T31" fmla="*/ 960 h 1060"/>
                <a:gd name="T32" fmla="*/ 397 w 1060"/>
                <a:gd name="T33" fmla="*/ 938 h 1060"/>
                <a:gd name="T34" fmla="*/ 442 w 1060"/>
                <a:gd name="T35" fmla="*/ 1052 h 1060"/>
                <a:gd name="T36" fmla="*/ 652 w 1060"/>
                <a:gd name="T37" fmla="*/ 1016 h 1060"/>
                <a:gd name="T38" fmla="*/ 735 w 1060"/>
                <a:gd name="T39" fmla="*/ 906 h 1060"/>
                <a:gd name="T40" fmla="*/ 965 w 1060"/>
                <a:gd name="T41" fmla="*/ 835 h 1060"/>
                <a:gd name="T42" fmla="*/ 907 w 1060"/>
                <a:gd name="T43" fmla="*/ 735 h 1060"/>
                <a:gd name="T44" fmla="*/ 1016 w 1060"/>
                <a:gd name="T45" fmla="*/ 650 h 1060"/>
                <a:gd name="T46" fmla="*/ 1060 w 1060"/>
                <a:gd name="T47" fmla="*/ 530 h 1060"/>
                <a:gd name="T48" fmla="*/ 1016 w 1060"/>
                <a:gd name="T49" fmla="*/ 614 h 1060"/>
                <a:gd name="T50" fmla="*/ 906 w 1060"/>
                <a:gd name="T51" fmla="*/ 644 h 1060"/>
                <a:gd name="T52" fmla="*/ 935 w 1060"/>
                <a:gd name="T53" fmla="*/ 814 h 1060"/>
                <a:gd name="T54" fmla="*/ 816 w 1060"/>
                <a:gd name="T55" fmla="*/ 934 h 1060"/>
                <a:gd name="T56" fmla="*/ 720 w 1060"/>
                <a:gd name="T57" fmla="*/ 874 h 1060"/>
                <a:gd name="T58" fmla="*/ 616 w 1060"/>
                <a:gd name="T59" fmla="*/ 912 h 1060"/>
                <a:gd name="T60" fmla="*/ 532 w 1060"/>
                <a:gd name="T61" fmla="*/ 1024 h 1060"/>
                <a:gd name="T62" fmla="*/ 447 w 1060"/>
                <a:gd name="T63" fmla="*/ 1016 h 1060"/>
                <a:gd name="T64" fmla="*/ 421 w 1060"/>
                <a:gd name="T65" fmla="*/ 905 h 1060"/>
                <a:gd name="T66" fmla="*/ 248 w 1060"/>
                <a:gd name="T67" fmla="*/ 934 h 1060"/>
                <a:gd name="T68" fmla="*/ 128 w 1060"/>
                <a:gd name="T69" fmla="*/ 815 h 1060"/>
                <a:gd name="T70" fmla="*/ 188 w 1060"/>
                <a:gd name="T71" fmla="*/ 718 h 1060"/>
                <a:gd name="T72" fmla="*/ 46 w 1060"/>
                <a:gd name="T73" fmla="*/ 614 h 1060"/>
                <a:gd name="T74" fmla="*/ 43 w 1060"/>
                <a:gd name="T75" fmla="*/ 447 h 1060"/>
                <a:gd name="T76" fmla="*/ 154 w 1060"/>
                <a:gd name="T77" fmla="*/ 420 h 1060"/>
                <a:gd name="T78" fmla="*/ 126 w 1060"/>
                <a:gd name="T79" fmla="*/ 247 h 1060"/>
                <a:gd name="T80" fmla="*/ 245 w 1060"/>
                <a:gd name="T81" fmla="*/ 126 h 1060"/>
                <a:gd name="T82" fmla="*/ 342 w 1060"/>
                <a:gd name="T83" fmla="*/ 186 h 1060"/>
                <a:gd name="T84" fmla="*/ 445 w 1060"/>
                <a:gd name="T85" fmla="*/ 45 h 1060"/>
                <a:gd name="T86" fmla="*/ 615 w 1060"/>
                <a:gd name="T87" fmla="*/ 43 h 1060"/>
                <a:gd name="T88" fmla="*/ 615 w 1060"/>
                <a:gd name="T89" fmla="*/ 146 h 1060"/>
                <a:gd name="T90" fmla="*/ 718 w 1060"/>
                <a:gd name="T91" fmla="*/ 185 h 1060"/>
                <a:gd name="T92" fmla="*/ 815 w 1060"/>
                <a:gd name="T93" fmla="*/ 126 h 1060"/>
                <a:gd name="T94" fmla="*/ 934 w 1060"/>
                <a:gd name="T95" fmla="*/ 246 h 1060"/>
                <a:gd name="T96" fmla="*/ 874 w 1060"/>
                <a:gd name="T97" fmla="*/ 342 h 1060"/>
                <a:gd name="T98" fmla="*/ 1016 w 1060"/>
                <a:gd name="T99" fmla="*/ 445 h 1060"/>
                <a:gd name="T100" fmla="*/ 1017 w 1060"/>
                <a:gd name="T101" fmla="*/ 614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60" h="1060">
                  <a:moveTo>
                    <a:pt x="1052" y="440"/>
                  </a:moveTo>
                  <a:cubicBezTo>
                    <a:pt x="1052" y="439"/>
                    <a:pt x="1052" y="439"/>
                    <a:pt x="1052" y="439"/>
                  </a:cubicBezTo>
                  <a:cubicBezTo>
                    <a:pt x="1048" y="421"/>
                    <a:pt x="1033" y="409"/>
                    <a:pt x="1016" y="409"/>
                  </a:cubicBezTo>
                  <a:cubicBezTo>
                    <a:pt x="940" y="409"/>
                    <a:pt x="940" y="409"/>
                    <a:pt x="940" y="409"/>
                  </a:cubicBezTo>
                  <a:cubicBezTo>
                    <a:pt x="933" y="382"/>
                    <a:pt x="922" y="356"/>
                    <a:pt x="906" y="326"/>
                  </a:cubicBezTo>
                  <a:cubicBezTo>
                    <a:pt x="906" y="325"/>
                    <a:pt x="906" y="325"/>
                    <a:pt x="906" y="325"/>
                  </a:cubicBezTo>
                  <a:cubicBezTo>
                    <a:pt x="960" y="271"/>
                    <a:pt x="960" y="271"/>
                    <a:pt x="960" y="271"/>
                  </a:cubicBezTo>
                  <a:cubicBezTo>
                    <a:pt x="973" y="258"/>
                    <a:pt x="974" y="238"/>
                    <a:pt x="964" y="224"/>
                  </a:cubicBezTo>
                  <a:cubicBezTo>
                    <a:pt x="928" y="174"/>
                    <a:pt x="885" y="131"/>
                    <a:pt x="836" y="96"/>
                  </a:cubicBezTo>
                  <a:cubicBezTo>
                    <a:pt x="821" y="86"/>
                    <a:pt x="801" y="87"/>
                    <a:pt x="789" y="101"/>
                  </a:cubicBezTo>
                  <a:cubicBezTo>
                    <a:pt x="735" y="153"/>
                    <a:pt x="735" y="153"/>
                    <a:pt x="735" y="153"/>
                  </a:cubicBezTo>
                  <a:cubicBezTo>
                    <a:pt x="735" y="153"/>
                    <a:pt x="735" y="153"/>
                    <a:pt x="735" y="153"/>
                  </a:cubicBezTo>
                  <a:cubicBezTo>
                    <a:pt x="708" y="139"/>
                    <a:pt x="681" y="128"/>
                    <a:pt x="652" y="119"/>
                  </a:cubicBezTo>
                  <a:cubicBezTo>
                    <a:pt x="651" y="119"/>
                    <a:pt x="651" y="119"/>
                    <a:pt x="651" y="119"/>
                  </a:cubicBezTo>
                  <a:cubicBezTo>
                    <a:pt x="651" y="43"/>
                    <a:pt x="651" y="43"/>
                    <a:pt x="651" y="43"/>
                  </a:cubicBezTo>
                  <a:cubicBezTo>
                    <a:pt x="651" y="26"/>
                    <a:pt x="638" y="10"/>
                    <a:pt x="621" y="8"/>
                  </a:cubicBezTo>
                  <a:cubicBezTo>
                    <a:pt x="592" y="3"/>
                    <a:pt x="563" y="0"/>
                    <a:pt x="531" y="0"/>
                  </a:cubicBezTo>
                  <a:cubicBezTo>
                    <a:pt x="500" y="0"/>
                    <a:pt x="469" y="3"/>
                    <a:pt x="438" y="9"/>
                  </a:cubicBezTo>
                  <a:cubicBezTo>
                    <a:pt x="438" y="9"/>
                    <a:pt x="438" y="9"/>
                    <a:pt x="438" y="9"/>
                  </a:cubicBezTo>
                  <a:cubicBezTo>
                    <a:pt x="421" y="13"/>
                    <a:pt x="409" y="28"/>
                    <a:pt x="409" y="44"/>
                  </a:cubicBezTo>
                  <a:cubicBezTo>
                    <a:pt x="409" y="120"/>
                    <a:pt x="409" y="120"/>
                    <a:pt x="409" y="120"/>
                  </a:cubicBezTo>
                  <a:cubicBezTo>
                    <a:pt x="409" y="120"/>
                    <a:pt x="409" y="120"/>
                    <a:pt x="409" y="120"/>
                  </a:cubicBezTo>
                  <a:cubicBezTo>
                    <a:pt x="381" y="128"/>
                    <a:pt x="353" y="139"/>
                    <a:pt x="325" y="154"/>
                  </a:cubicBezTo>
                  <a:cubicBezTo>
                    <a:pt x="325" y="155"/>
                    <a:pt x="325" y="155"/>
                    <a:pt x="325" y="155"/>
                  </a:cubicBezTo>
                  <a:cubicBezTo>
                    <a:pt x="272" y="101"/>
                    <a:pt x="272" y="101"/>
                    <a:pt x="272" y="101"/>
                  </a:cubicBezTo>
                  <a:cubicBezTo>
                    <a:pt x="259" y="88"/>
                    <a:pt x="239" y="87"/>
                    <a:pt x="224" y="97"/>
                  </a:cubicBezTo>
                  <a:cubicBezTo>
                    <a:pt x="173" y="133"/>
                    <a:pt x="130" y="176"/>
                    <a:pt x="96" y="225"/>
                  </a:cubicBezTo>
                  <a:cubicBezTo>
                    <a:pt x="95" y="225"/>
                    <a:pt x="95" y="225"/>
                    <a:pt x="95" y="225"/>
                  </a:cubicBezTo>
                  <a:cubicBezTo>
                    <a:pt x="86" y="240"/>
                    <a:pt x="88" y="260"/>
                    <a:pt x="101" y="272"/>
                  </a:cubicBezTo>
                  <a:cubicBezTo>
                    <a:pt x="154" y="326"/>
                    <a:pt x="154" y="326"/>
                    <a:pt x="154" y="326"/>
                  </a:cubicBezTo>
                  <a:cubicBezTo>
                    <a:pt x="154" y="326"/>
                    <a:pt x="154" y="326"/>
                    <a:pt x="154" y="326"/>
                  </a:cubicBezTo>
                  <a:cubicBezTo>
                    <a:pt x="140" y="353"/>
                    <a:pt x="129" y="380"/>
                    <a:pt x="120" y="409"/>
                  </a:cubicBezTo>
                  <a:cubicBezTo>
                    <a:pt x="120" y="410"/>
                    <a:pt x="120" y="410"/>
                    <a:pt x="120" y="410"/>
                  </a:cubicBezTo>
                  <a:cubicBezTo>
                    <a:pt x="44" y="410"/>
                    <a:pt x="44" y="410"/>
                    <a:pt x="44" y="410"/>
                  </a:cubicBezTo>
                  <a:cubicBezTo>
                    <a:pt x="26" y="410"/>
                    <a:pt x="11" y="422"/>
                    <a:pt x="8" y="440"/>
                  </a:cubicBezTo>
                  <a:cubicBezTo>
                    <a:pt x="7" y="441"/>
                    <a:pt x="7" y="441"/>
                    <a:pt x="7" y="441"/>
                  </a:cubicBezTo>
                  <a:cubicBezTo>
                    <a:pt x="2" y="474"/>
                    <a:pt x="0" y="504"/>
                    <a:pt x="0" y="531"/>
                  </a:cubicBezTo>
                  <a:cubicBezTo>
                    <a:pt x="0" y="562"/>
                    <a:pt x="4" y="594"/>
                    <a:pt x="11" y="622"/>
                  </a:cubicBezTo>
                  <a:cubicBezTo>
                    <a:pt x="14" y="639"/>
                    <a:pt x="29" y="650"/>
                    <a:pt x="46" y="650"/>
                  </a:cubicBezTo>
                  <a:cubicBezTo>
                    <a:pt x="121" y="650"/>
                    <a:pt x="121" y="650"/>
                    <a:pt x="121" y="650"/>
                  </a:cubicBezTo>
                  <a:cubicBezTo>
                    <a:pt x="121" y="650"/>
                    <a:pt x="121" y="650"/>
                    <a:pt x="121" y="650"/>
                  </a:cubicBezTo>
                  <a:cubicBezTo>
                    <a:pt x="129" y="677"/>
                    <a:pt x="141" y="705"/>
                    <a:pt x="156" y="735"/>
                  </a:cubicBezTo>
                  <a:cubicBezTo>
                    <a:pt x="156" y="735"/>
                    <a:pt x="156" y="735"/>
                    <a:pt x="156" y="735"/>
                  </a:cubicBezTo>
                  <a:cubicBezTo>
                    <a:pt x="103" y="789"/>
                    <a:pt x="103" y="789"/>
                    <a:pt x="103" y="789"/>
                  </a:cubicBezTo>
                  <a:cubicBezTo>
                    <a:pt x="90" y="801"/>
                    <a:pt x="88" y="820"/>
                    <a:pt x="97" y="835"/>
                  </a:cubicBezTo>
                  <a:cubicBezTo>
                    <a:pt x="98" y="835"/>
                    <a:pt x="98" y="835"/>
                    <a:pt x="98" y="835"/>
                  </a:cubicBezTo>
                  <a:cubicBezTo>
                    <a:pt x="132" y="884"/>
                    <a:pt x="175" y="927"/>
                    <a:pt x="226" y="964"/>
                  </a:cubicBezTo>
                  <a:cubicBezTo>
                    <a:pt x="240" y="974"/>
                    <a:pt x="260" y="973"/>
                    <a:pt x="273" y="960"/>
                  </a:cubicBezTo>
                  <a:cubicBezTo>
                    <a:pt x="327" y="906"/>
                    <a:pt x="327" y="906"/>
                    <a:pt x="327" y="906"/>
                  </a:cubicBezTo>
                  <a:cubicBezTo>
                    <a:pt x="349" y="918"/>
                    <a:pt x="371" y="927"/>
                    <a:pt x="397" y="936"/>
                  </a:cubicBezTo>
                  <a:cubicBezTo>
                    <a:pt x="397" y="938"/>
                    <a:pt x="397" y="938"/>
                    <a:pt x="397" y="938"/>
                  </a:cubicBezTo>
                  <a:cubicBezTo>
                    <a:pt x="411" y="941"/>
                    <a:pt x="411" y="941"/>
                    <a:pt x="411" y="941"/>
                  </a:cubicBezTo>
                  <a:cubicBezTo>
                    <a:pt x="411" y="1016"/>
                    <a:pt x="411" y="1016"/>
                    <a:pt x="411" y="1016"/>
                  </a:cubicBezTo>
                  <a:cubicBezTo>
                    <a:pt x="411" y="1034"/>
                    <a:pt x="424" y="1050"/>
                    <a:pt x="442" y="1052"/>
                  </a:cubicBezTo>
                  <a:cubicBezTo>
                    <a:pt x="469" y="1057"/>
                    <a:pt x="499" y="1060"/>
                    <a:pt x="532" y="1060"/>
                  </a:cubicBezTo>
                  <a:cubicBezTo>
                    <a:pt x="563" y="1060"/>
                    <a:pt x="593" y="1057"/>
                    <a:pt x="622" y="1052"/>
                  </a:cubicBezTo>
                  <a:cubicBezTo>
                    <a:pt x="639" y="1050"/>
                    <a:pt x="652" y="1034"/>
                    <a:pt x="652" y="1016"/>
                  </a:cubicBezTo>
                  <a:cubicBezTo>
                    <a:pt x="652" y="941"/>
                    <a:pt x="652" y="941"/>
                    <a:pt x="652" y="941"/>
                  </a:cubicBezTo>
                  <a:cubicBezTo>
                    <a:pt x="652" y="941"/>
                    <a:pt x="652" y="941"/>
                    <a:pt x="652" y="941"/>
                  </a:cubicBezTo>
                  <a:cubicBezTo>
                    <a:pt x="680" y="933"/>
                    <a:pt x="708" y="921"/>
                    <a:pt x="735" y="906"/>
                  </a:cubicBezTo>
                  <a:cubicBezTo>
                    <a:pt x="790" y="959"/>
                    <a:pt x="790" y="959"/>
                    <a:pt x="790" y="959"/>
                  </a:cubicBezTo>
                  <a:cubicBezTo>
                    <a:pt x="801" y="973"/>
                    <a:pt x="822" y="974"/>
                    <a:pt x="837" y="964"/>
                  </a:cubicBezTo>
                  <a:cubicBezTo>
                    <a:pt x="887" y="929"/>
                    <a:pt x="930" y="886"/>
                    <a:pt x="965" y="835"/>
                  </a:cubicBezTo>
                  <a:cubicBezTo>
                    <a:pt x="975" y="821"/>
                    <a:pt x="974" y="802"/>
                    <a:pt x="961" y="789"/>
                  </a:cubicBezTo>
                  <a:cubicBezTo>
                    <a:pt x="907" y="735"/>
                    <a:pt x="907" y="735"/>
                    <a:pt x="907" y="735"/>
                  </a:cubicBezTo>
                  <a:cubicBezTo>
                    <a:pt x="907" y="735"/>
                    <a:pt x="907" y="735"/>
                    <a:pt x="907" y="735"/>
                  </a:cubicBezTo>
                  <a:cubicBezTo>
                    <a:pt x="920" y="712"/>
                    <a:pt x="930" y="685"/>
                    <a:pt x="941" y="652"/>
                  </a:cubicBezTo>
                  <a:cubicBezTo>
                    <a:pt x="941" y="650"/>
                    <a:pt x="941" y="650"/>
                    <a:pt x="941" y="650"/>
                  </a:cubicBezTo>
                  <a:cubicBezTo>
                    <a:pt x="1016" y="650"/>
                    <a:pt x="1016" y="650"/>
                    <a:pt x="1016" y="650"/>
                  </a:cubicBezTo>
                  <a:cubicBezTo>
                    <a:pt x="1033" y="650"/>
                    <a:pt x="1048" y="638"/>
                    <a:pt x="1052" y="621"/>
                  </a:cubicBezTo>
                  <a:cubicBezTo>
                    <a:pt x="1052" y="620"/>
                    <a:pt x="1052" y="620"/>
                    <a:pt x="1052" y="620"/>
                  </a:cubicBezTo>
                  <a:cubicBezTo>
                    <a:pt x="1057" y="586"/>
                    <a:pt x="1060" y="556"/>
                    <a:pt x="1060" y="530"/>
                  </a:cubicBezTo>
                  <a:cubicBezTo>
                    <a:pt x="1060" y="503"/>
                    <a:pt x="1057" y="473"/>
                    <a:pt x="1052" y="440"/>
                  </a:cubicBezTo>
                  <a:close/>
                  <a:moveTo>
                    <a:pt x="1017" y="614"/>
                  </a:moveTo>
                  <a:cubicBezTo>
                    <a:pt x="1017" y="614"/>
                    <a:pt x="1016" y="614"/>
                    <a:pt x="1016" y="614"/>
                  </a:cubicBezTo>
                  <a:cubicBezTo>
                    <a:pt x="914" y="614"/>
                    <a:pt x="914" y="614"/>
                    <a:pt x="914" y="614"/>
                  </a:cubicBezTo>
                  <a:cubicBezTo>
                    <a:pt x="906" y="643"/>
                    <a:pt x="906" y="643"/>
                    <a:pt x="906" y="643"/>
                  </a:cubicBezTo>
                  <a:cubicBezTo>
                    <a:pt x="906" y="644"/>
                    <a:pt x="906" y="644"/>
                    <a:pt x="906" y="644"/>
                  </a:cubicBezTo>
                  <a:cubicBezTo>
                    <a:pt x="896" y="674"/>
                    <a:pt x="886" y="697"/>
                    <a:pt x="875" y="718"/>
                  </a:cubicBezTo>
                  <a:cubicBezTo>
                    <a:pt x="864" y="742"/>
                    <a:pt x="864" y="742"/>
                    <a:pt x="864" y="742"/>
                  </a:cubicBezTo>
                  <a:cubicBezTo>
                    <a:pt x="935" y="814"/>
                    <a:pt x="935" y="814"/>
                    <a:pt x="935" y="814"/>
                  </a:cubicBezTo>
                  <a:cubicBezTo>
                    <a:pt x="935" y="814"/>
                    <a:pt x="935" y="814"/>
                    <a:pt x="935" y="814"/>
                  </a:cubicBezTo>
                  <a:cubicBezTo>
                    <a:pt x="935" y="815"/>
                    <a:pt x="935" y="815"/>
                    <a:pt x="935" y="815"/>
                  </a:cubicBezTo>
                  <a:cubicBezTo>
                    <a:pt x="903" y="862"/>
                    <a:pt x="863" y="902"/>
                    <a:pt x="816" y="934"/>
                  </a:cubicBezTo>
                  <a:cubicBezTo>
                    <a:pt x="815" y="934"/>
                    <a:pt x="815" y="934"/>
                    <a:pt x="815" y="934"/>
                  </a:cubicBezTo>
                  <a:cubicBezTo>
                    <a:pt x="742" y="862"/>
                    <a:pt x="742" y="862"/>
                    <a:pt x="742" y="862"/>
                  </a:cubicBezTo>
                  <a:cubicBezTo>
                    <a:pt x="720" y="874"/>
                    <a:pt x="720" y="874"/>
                    <a:pt x="720" y="874"/>
                  </a:cubicBezTo>
                  <a:cubicBezTo>
                    <a:pt x="719" y="874"/>
                    <a:pt x="719" y="874"/>
                    <a:pt x="719" y="874"/>
                  </a:cubicBezTo>
                  <a:cubicBezTo>
                    <a:pt x="694" y="888"/>
                    <a:pt x="668" y="899"/>
                    <a:pt x="643" y="906"/>
                  </a:cubicBezTo>
                  <a:cubicBezTo>
                    <a:pt x="616" y="912"/>
                    <a:pt x="616" y="912"/>
                    <a:pt x="616" y="912"/>
                  </a:cubicBezTo>
                  <a:cubicBezTo>
                    <a:pt x="616" y="1016"/>
                    <a:pt x="616" y="1016"/>
                    <a:pt x="616" y="1016"/>
                  </a:cubicBezTo>
                  <a:cubicBezTo>
                    <a:pt x="616" y="1016"/>
                    <a:pt x="616" y="1017"/>
                    <a:pt x="616" y="1017"/>
                  </a:cubicBezTo>
                  <a:cubicBezTo>
                    <a:pt x="589" y="1022"/>
                    <a:pt x="561" y="1024"/>
                    <a:pt x="532" y="1024"/>
                  </a:cubicBezTo>
                  <a:cubicBezTo>
                    <a:pt x="501" y="1024"/>
                    <a:pt x="473" y="1022"/>
                    <a:pt x="448" y="1017"/>
                  </a:cubicBezTo>
                  <a:cubicBezTo>
                    <a:pt x="447" y="1017"/>
                    <a:pt x="447" y="1017"/>
                    <a:pt x="447" y="1017"/>
                  </a:cubicBezTo>
                  <a:cubicBezTo>
                    <a:pt x="447" y="1016"/>
                    <a:pt x="447" y="1016"/>
                    <a:pt x="447" y="1016"/>
                  </a:cubicBezTo>
                  <a:cubicBezTo>
                    <a:pt x="447" y="912"/>
                    <a:pt x="447" y="912"/>
                    <a:pt x="447" y="912"/>
                  </a:cubicBezTo>
                  <a:cubicBezTo>
                    <a:pt x="432" y="909"/>
                    <a:pt x="432" y="909"/>
                    <a:pt x="432" y="909"/>
                  </a:cubicBezTo>
                  <a:cubicBezTo>
                    <a:pt x="421" y="905"/>
                    <a:pt x="421" y="905"/>
                    <a:pt x="421" y="905"/>
                  </a:cubicBezTo>
                  <a:cubicBezTo>
                    <a:pt x="391" y="896"/>
                    <a:pt x="366" y="886"/>
                    <a:pt x="343" y="874"/>
                  </a:cubicBezTo>
                  <a:cubicBezTo>
                    <a:pt x="320" y="862"/>
                    <a:pt x="320" y="862"/>
                    <a:pt x="320" y="862"/>
                  </a:cubicBezTo>
                  <a:cubicBezTo>
                    <a:pt x="248" y="934"/>
                    <a:pt x="248" y="934"/>
                    <a:pt x="248" y="934"/>
                  </a:cubicBezTo>
                  <a:cubicBezTo>
                    <a:pt x="248" y="934"/>
                    <a:pt x="247" y="935"/>
                    <a:pt x="247" y="935"/>
                  </a:cubicBezTo>
                  <a:cubicBezTo>
                    <a:pt x="247" y="934"/>
                    <a:pt x="247" y="934"/>
                    <a:pt x="247" y="934"/>
                  </a:cubicBezTo>
                  <a:cubicBezTo>
                    <a:pt x="199" y="901"/>
                    <a:pt x="159" y="861"/>
                    <a:pt x="128" y="815"/>
                  </a:cubicBezTo>
                  <a:cubicBezTo>
                    <a:pt x="127" y="815"/>
                    <a:pt x="128" y="815"/>
                    <a:pt x="128" y="814"/>
                  </a:cubicBezTo>
                  <a:cubicBezTo>
                    <a:pt x="200" y="742"/>
                    <a:pt x="200" y="742"/>
                    <a:pt x="200" y="742"/>
                  </a:cubicBezTo>
                  <a:cubicBezTo>
                    <a:pt x="188" y="718"/>
                    <a:pt x="188" y="718"/>
                    <a:pt x="188" y="718"/>
                  </a:cubicBezTo>
                  <a:cubicBezTo>
                    <a:pt x="174" y="691"/>
                    <a:pt x="163" y="665"/>
                    <a:pt x="156" y="641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46" y="614"/>
                    <a:pt x="46" y="614"/>
                    <a:pt x="46" y="614"/>
                  </a:cubicBezTo>
                  <a:cubicBezTo>
                    <a:pt x="46" y="614"/>
                    <a:pt x="46" y="614"/>
                    <a:pt x="46" y="614"/>
                  </a:cubicBezTo>
                  <a:cubicBezTo>
                    <a:pt x="39" y="588"/>
                    <a:pt x="36" y="560"/>
                    <a:pt x="36" y="531"/>
                  </a:cubicBezTo>
                  <a:cubicBezTo>
                    <a:pt x="36" y="506"/>
                    <a:pt x="38" y="478"/>
                    <a:pt x="43" y="447"/>
                  </a:cubicBezTo>
                  <a:cubicBezTo>
                    <a:pt x="43" y="446"/>
                    <a:pt x="44" y="446"/>
                    <a:pt x="44" y="446"/>
                  </a:cubicBezTo>
                  <a:cubicBezTo>
                    <a:pt x="147" y="446"/>
                    <a:pt x="147" y="446"/>
                    <a:pt x="147" y="446"/>
                  </a:cubicBezTo>
                  <a:cubicBezTo>
                    <a:pt x="154" y="420"/>
                    <a:pt x="154" y="420"/>
                    <a:pt x="154" y="420"/>
                  </a:cubicBezTo>
                  <a:cubicBezTo>
                    <a:pt x="163" y="393"/>
                    <a:pt x="173" y="368"/>
                    <a:pt x="186" y="343"/>
                  </a:cubicBezTo>
                  <a:cubicBezTo>
                    <a:pt x="198" y="319"/>
                    <a:pt x="198" y="319"/>
                    <a:pt x="198" y="319"/>
                  </a:cubicBezTo>
                  <a:cubicBezTo>
                    <a:pt x="126" y="247"/>
                    <a:pt x="126" y="247"/>
                    <a:pt x="126" y="247"/>
                  </a:cubicBezTo>
                  <a:cubicBezTo>
                    <a:pt x="126" y="246"/>
                    <a:pt x="126" y="245"/>
                    <a:pt x="126" y="245"/>
                  </a:cubicBezTo>
                  <a:cubicBezTo>
                    <a:pt x="158" y="200"/>
                    <a:pt x="198" y="160"/>
                    <a:pt x="245" y="127"/>
                  </a:cubicBezTo>
                  <a:cubicBezTo>
                    <a:pt x="245" y="126"/>
                    <a:pt x="245" y="126"/>
                    <a:pt x="245" y="126"/>
                  </a:cubicBezTo>
                  <a:cubicBezTo>
                    <a:pt x="246" y="126"/>
                    <a:pt x="246" y="126"/>
                    <a:pt x="246" y="127"/>
                  </a:cubicBezTo>
                  <a:cubicBezTo>
                    <a:pt x="318" y="199"/>
                    <a:pt x="318" y="199"/>
                    <a:pt x="318" y="199"/>
                  </a:cubicBezTo>
                  <a:cubicBezTo>
                    <a:pt x="342" y="186"/>
                    <a:pt x="342" y="186"/>
                    <a:pt x="342" y="186"/>
                  </a:cubicBezTo>
                  <a:cubicBezTo>
                    <a:pt x="367" y="173"/>
                    <a:pt x="394" y="162"/>
                    <a:pt x="418" y="155"/>
                  </a:cubicBezTo>
                  <a:cubicBezTo>
                    <a:pt x="445" y="147"/>
                    <a:pt x="445" y="147"/>
                    <a:pt x="445" y="147"/>
                  </a:cubicBezTo>
                  <a:cubicBezTo>
                    <a:pt x="445" y="45"/>
                    <a:pt x="445" y="45"/>
                    <a:pt x="445" y="45"/>
                  </a:cubicBezTo>
                  <a:cubicBezTo>
                    <a:pt x="445" y="44"/>
                    <a:pt x="445" y="44"/>
                    <a:pt x="445" y="44"/>
                  </a:cubicBezTo>
                  <a:cubicBezTo>
                    <a:pt x="474" y="39"/>
                    <a:pt x="503" y="36"/>
                    <a:pt x="531" y="36"/>
                  </a:cubicBezTo>
                  <a:cubicBezTo>
                    <a:pt x="561" y="36"/>
                    <a:pt x="588" y="38"/>
                    <a:pt x="615" y="43"/>
                  </a:cubicBezTo>
                  <a:cubicBezTo>
                    <a:pt x="615" y="43"/>
                    <a:pt x="615" y="43"/>
                    <a:pt x="615" y="43"/>
                  </a:cubicBezTo>
                  <a:cubicBezTo>
                    <a:pt x="615" y="43"/>
                    <a:pt x="615" y="43"/>
                    <a:pt x="615" y="43"/>
                  </a:cubicBezTo>
                  <a:cubicBezTo>
                    <a:pt x="615" y="146"/>
                    <a:pt x="615" y="146"/>
                    <a:pt x="615" y="146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70" y="163"/>
                    <a:pt x="694" y="173"/>
                    <a:pt x="718" y="185"/>
                  </a:cubicBezTo>
                  <a:cubicBezTo>
                    <a:pt x="741" y="198"/>
                    <a:pt x="741" y="198"/>
                    <a:pt x="741" y="198"/>
                  </a:cubicBezTo>
                  <a:cubicBezTo>
                    <a:pt x="815" y="126"/>
                    <a:pt x="815" y="126"/>
                    <a:pt x="815" y="126"/>
                  </a:cubicBezTo>
                  <a:cubicBezTo>
                    <a:pt x="815" y="126"/>
                    <a:pt x="815" y="126"/>
                    <a:pt x="815" y="126"/>
                  </a:cubicBezTo>
                  <a:cubicBezTo>
                    <a:pt x="861" y="158"/>
                    <a:pt x="901" y="198"/>
                    <a:pt x="934" y="244"/>
                  </a:cubicBezTo>
                  <a:cubicBezTo>
                    <a:pt x="935" y="245"/>
                    <a:pt x="935" y="245"/>
                    <a:pt x="935" y="245"/>
                  </a:cubicBezTo>
                  <a:cubicBezTo>
                    <a:pt x="935" y="245"/>
                    <a:pt x="934" y="246"/>
                    <a:pt x="934" y="246"/>
                  </a:cubicBezTo>
                  <a:cubicBezTo>
                    <a:pt x="863" y="318"/>
                    <a:pt x="863" y="318"/>
                    <a:pt x="863" y="318"/>
                  </a:cubicBezTo>
                  <a:cubicBezTo>
                    <a:pt x="874" y="341"/>
                    <a:pt x="874" y="341"/>
                    <a:pt x="874" y="341"/>
                  </a:cubicBezTo>
                  <a:cubicBezTo>
                    <a:pt x="874" y="342"/>
                    <a:pt x="874" y="342"/>
                    <a:pt x="874" y="342"/>
                  </a:cubicBezTo>
                  <a:cubicBezTo>
                    <a:pt x="890" y="370"/>
                    <a:pt x="899" y="395"/>
                    <a:pt x="905" y="419"/>
                  </a:cubicBezTo>
                  <a:cubicBezTo>
                    <a:pt x="913" y="445"/>
                    <a:pt x="913" y="445"/>
                    <a:pt x="913" y="445"/>
                  </a:cubicBezTo>
                  <a:cubicBezTo>
                    <a:pt x="1016" y="445"/>
                    <a:pt x="1016" y="445"/>
                    <a:pt x="1016" y="445"/>
                  </a:cubicBezTo>
                  <a:cubicBezTo>
                    <a:pt x="1016" y="445"/>
                    <a:pt x="1016" y="445"/>
                    <a:pt x="1017" y="446"/>
                  </a:cubicBezTo>
                  <a:cubicBezTo>
                    <a:pt x="1021" y="477"/>
                    <a:pt x="1024" y="505"/>
                    <a:pt x="1024" y="530"/>
                  </a:cubicBezTo>
                  <a:cubicBezTo>
                    <a:pt x="1024" y="554"/>
                    <a:pt x="1021" y="582"/>
                    <a:pt x="1017" y="6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184A671F-8AF0-02DB-C7B4-9AE2A0ADF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03763" y="3767138"/>
              <a:ext cx="1717675" cy="1724025"/>
            </a:xfrm>
            <a:custGeom>
              <a:avLst/>
              <a:gdLst>
                <a:gd name="T0" fmla="*/ 284 w 567"/>
                <a:gd name="T1" fmla="*/ 0 h 568"/>
                <a:gd name="T2" fmla="*/ 0 w 567"/>
                <a:gd name="T3" fmla="*/ 284 h 568"/>
                <a:gd name="T4" fmla="*/ 284 w 567"/>
                <a:gd name="T5" fmla="*/ 568 h 568"/>
                <a:gd name="T6" fmla="*/ 567 w 567"/>
                <a:gd name="T7" fmla="*/ 285 h 568"/>
                <a:gd name="T8" fmla="*/ 284 w 567"/>
                <a:gd name="T9" fmla="*/ 0 h 568"/>
                <a:gd name="T10" fmla="*/ 284 w 567"/>
                <a:gd name="T11" fmla="*/ 532 h 568"/>
                <a:gd name="T12" fmla="*/ 36 w 567"/>
                <a:gd name="T13" fmla="*/ 284 h 568"/>
                <a:gd name="T14" fmla="*/ 284 w 567"/>
                <a:gd name="T15" fmla="*/ 36 h 568"/>
                <a:gd name="T16" fmla="*/ 531 w 567"/>
                <a:gd name="T17" fmla="*/ 285 h 568"/>
                <a:gd name="T18" fmla="*/ 284 w 567"/>
                <a:gd name="T19" fmla="*/ 532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7" h="568">
                  <a:moveTo>
                    <a:pt x="284" y="0"/>
                  </a:moveTo>
                  <a:cubicBezTo>
                    <a:pt x="127" y="0"/>
                    <a:pt x="0" y="128"/>
                    <a:pt x="0" y="284"/>
                  </a:cubicBezTo>
                  <a:cubicBezTo>
                    <a:pt x="0" y="441"/>
                    <a:pt x="127" y="568"/>
                    <a:pt x="284" y="568"/>
                  </a:cubicBezTo>
                  <a:cubicBezTo>
                    <a:pt x="440" y="568"/>
                    <a:pt x="567" y="441"/>
                    <a:pt x="567" y="285"/>
                  </a:cubicBezTo>
                  <a:cubicBezTo>
                    <a:pt x="567" y="128"/>
                    <a:pt x="440" y="0"/>
                    <a:pt x="284" y="0"/>
                  </a:cubicBezTo>
                  <a:close/>
                  <a:moveTo>
                    <a:pt x="284" y="532"/>
                  </a:moveTo>
                  <a:cubicBezTo>
                    <a:pt x="147" y="532"/>
                    <a:pt x="36" y="421"/>
                    <a:pt x="36" y="284"/>
                  </a:cubicBezTo>
                  <a:cubicBezTo>
                    <a:pt x="36" y="148"/>
                    <a:pt x="147" y="36"/>
                    <a:pt x="284" y="36"/>
                  </a:cubicBezTo>
                  <a:cubicBezTo>
                    <a:pt x="420" y="36"/>
                    <a:pt x="531" y="148"/>
                    <a:pt x="531" y="285"/>
                  </a:cubicBezTo>
                  <a:cubicBezTo>
                    <a:pt x="531" y="422"/>
                    <a:pt x="420" y="532"/>
                    <a:pt x="284" y="5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2E81B2EF-E660-C02A-5403-80523410B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9750" y="5827713"/>
              <a:ext cx="2165350" cy="2171700"/>
            </a:xfrm>
            <a:custGeom>
              <a:avLst/>
              <a:gdLst>
                <a:gd name="T0" fmla="*/ 710 w 715"/>
                <a:gd name="T1" fmla="*/ 296 h 715"/>
                <a:gd name="T2" fmla="*/ 634 w 715"/>
                <a:gd name="T3" fmla="*/ 271 h 715"/>
                <a:gd name="T4" fmla="*/ 647 w 715"/>
                <a:gd name="T5" fmla="*/ 190 h 715"/>
                <a:gd name="T6" fmla="*/ 564 w 715"/>
                <a:gd name="T7" fmla="*/ 65 h 715"/>
                <a:gd name="T8" fmla="*/ 493 w 715"/>
                <a:gd name="T9" fmla="*/ 100 h 715"/>
                <a:gd name="T10" fmla="*/ 444 w 715"/>
                <a:gd name="T11" fmla="*/ 35 h 715"/>
                <a:gd name="T12" fmla="*/ 358 w 715"/>
                <a:gd name="T13" fmla="*/ 0 h 715"/>
                <a:gd name="T14" fmla="*/ 295 w 715"/>
                <a:gd name="T15" fmla="*/ 6 h 715"/>
                <a:gd name="T16" fmla="*/ 271 w 715"/>
                <a:gd name="T17" fmla="*/ 81 h 715"/>
                <a:gd name="T18" fmla="*/ 191 w 715"/>
                <a:gd name="T19" fmla="*/ 69 h 715"/>
                <a:gd name="T20" fmla="*/ 65 w 715"/>
                <a:gd name="T21" fmla="*/ 151 h 715"/>
                <a:gd name="T22" fmla="*/ 69 w 715"/>
                <a:gd name="T23" fmla="*/ 191 h 715"/>
                <a:gd name="T24" fmla="*/ 81 w 715"/>
                <a:gd name="T25" fmla="*/ 271 h 715"/>
                <a:gd name="T26" fmla="*/ 5 w 715"/>
                <a:gd name="T27" fmla="*/ 297 h 715"/>
                <a:gd name="T28" fmla="*/ 0 w 715"/>
                <a:gd name="T29" fmla="*/ 358 h 715"/>
                <a:gd name="T30" fmla="*/ 37 w 715"/>
                <a:gd name="T31" fmla="*/ 443 h 715"/>
                <a:gd name="T32" fmla="*/ 102 w 715"/>
                <a:gd name="T33" fmla="*/ 492 h 715"/>
                <a:gd name="T34" fmla="*/ 66 w 715"/>
                <a:gd name="T35" fmla="*/ 563 h 715"/>
                <a:gd name="T36" fmla="*/ 152 w 715"/>
                <a:gd name="T37" fmla="*/ 650 h 715"/>
                <a:gd name="T38" fmla="*/ 224 w 715"/>
                <a:gd name="T39" fmla="*/ 614 h 715"/>
                <a:gd name="T40" fmla="*/ 264 w 715"/>
                <a:gd name="T41" fmla="*/ 633 h 715"/>
                <a:gd name="T42" fmla="*/ 272 w 715"/>
                <a:gd name="T43" fmla="*/ 679 h 715"/>
                <a:gd name="T44" fmla="*/ 359 w 715"/>
                <a:gd name="T45" fmla="*/ 715 h 715"/>
                <a:gd name="T46" fmla="*/ 445 w 715"/>
                <a:gd name="T47" fmla="*/ 679 h 715"/>
                <a:gd name="T48" fmla="*/ 493 w 715"/>
                <a:gd name="T49" fmla="*/ 614 h 715"/>
                <a:gd name="T50" fmla="*/ 565 w 715"/>
                <a:gd name="T51" fmla="*/ 650 h 715"/>
                <a:gd name="T52" fmla="*/ 648 w 715"/>
                <a:gd name="T53" fmla="*/ 525 h 715"/>
                <a:gd name="T54" fmla="*/ 635 w 715"/>
                <a:gd name="T55" fmla="*/ 443 h 715"/>
                <a:gd name="T56" fmla="*/ 710 w 715"/>
                <a:gd name="T57" fmla="*/ 419 h 715"/>
                <a:gd name="T58" fmla="*/ 715 w 715"/>
                <a:gd name="T59" fmla="*/ 357 h 715"/>
                <a:gd name="T60" fmla="*/ 675 w 715"/>
                <a:gd name="T61" fmla="*/ 407 h 715"/>
                <a:gd name="T62" fmla="*/ 601 w 715"/>
                <a:gd name="T63" fmla="*/ 431 h 715"/>
                <a:gd name="T64" fmla="*/ 581 w 715"/>
                <a:gd name="T65" fmla="*/ 479 h 715"/>
                <a:gd name="T66" fmla="*/ 619 w 715"/>
                <a:gd name="T67" fmla="*/ 547 h 715"/>
                <a:gd name="T68" fmla="*/ 500 w 715"/>
                <a:gd name="T69" fmla="*/ 570 h 715"/>
                <a:gd name="T70" fmla="*/ 480 w 715"/>
                <a:gd name="T71" fmla="*/ 580 h 715"/>
                <a:gd name="T72" fmla="*/ 409 w 715"/>
                <a:gd name="T73" fmla="*/ 606 h 715"/>
                <a:gd name="T74" fmla="*/ 359 w 715"/>
                <a:gd name="T75" fmla="*/ 679 h 715"/>
                <a:gd name="T76" fmla="*/ 308 w 715"/>
                <a:gd name="T77" fmla="*/ 606 h 715"/>
                <a:gd name="T78" fmla="*/ 287 w 715"/>
                <a:gd name="T79" fmla="*/ 601 h 715"/>
                <a:gd name="T80" fmla="*/ 217 w 715"/>
                <a:gd name="T81" fmla="*/ 570 h 715"/>
                <a:gd name="T82" fmla="*/ 99 w 715"/>
                <a:gd name="T83" fmla="*/ 547 h 715"/>
                <a:gd name="T84" fmla="*/ 136 w 715"/>
                <a:gd name="T85" fmla="*/ 479 h 715"/>
                <a:gd name="T86" fmla="*/ 109 w 715"/>
                <a:gd name="T87" fmla="*/ 407 h 715"/>
                <a:gd name="T88" fmla="*/ 36 w 715"/>
                <a:gd name="T89" fmla="*/ 358 h 715"/>
                <a:gd name="T90" fmla="*/ 108 w 715"/>
                <a:gd name="T91" fmla="*/ 307 h 715"/>
                <a:gd name="T92" fmla="*/ 135 w 715"/>
                <a:gd name="T93" fmla="*/ 236 h 715"/>
                <a:gd name="T94" fmla="*/ 97 w 715"/>
                <a:gd name="T95" fmla="*/ 168 h 715"/>
                <a:gd name="T96" fmla="*/ 216 w 715"/>
                <a:gd name="T97" fmla="*/ 145 h 715"/>
                <a:gd name="T98" fmla="*/ 285 w 715"/>
                <a:gd name="T99" fmla="*/ 114 h 715"/>
                <a:gd name="T100" fmla="*/ 307 w 715"/>
                <a:gd name="T101" fmla="*/ 40 h 715"/>
                <a:gd name="T102" fmla="*/ 408 w 715"/>
                <a:gd name="T103" fmla="*/ 40 h 715"/>
                <a:gd name="T104" fmla="*/ 432 w 715"/>
                <a:gd name="T105" fmla="*/ 114 h 715"/>
                <a:gd name="T106" fmla="*/ 479 w 715"/>
                <a:gd name="T107" fmla="*/ 134 h 715"/>
                <a:gd name="T108" fmla="*/ 547 w 715"/>
                <a:gd name="T109" fmla="*/ 97 h 715"/>
                <a:gd name="T110" fmla="*/ 571 w 715"/>
                <a:gd name="T111" fmla="*/ 215 h 715"/>
                <a:gd name="T112" fmla="*/ 581 w 715"/>
                <a:gd name="T113" fmla="*/ 236 h 715"/>
                <a:gd name="T114" fmla="*/ 607 w 715"/>
                <a:gd name="T115" fmla="*/ 307 h 715"/>
                <a:gd name="T116" fmla="*/ 679 w 715"/>
                <a:gd name="T117" fmla="*/ 35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15" h="715">
                  <a:moveTo>
                    <a:pt x="710" y="297"/>
                  </a:moveTo>
                  <a:cubicBezTo>
                    <a:pt x="710" y="296"/>
                    <a:pt x="710" y="296"/>
                    <a:pt x="710" y="296"/>
                  </a:cubicBezTo>
                  <a:cubicBezTo>
                    <a:pt x="707" y="281"/>
                    <a:pt x="694" y="271"/>
                    <a:pt x="680" y="271"/>
                  </a:cubicBezTo>
                  <a:cubicBezTo>
                    <a:pt x="634" y="271"/>
                    <a:pt x="634" y="271"/>
                    <a:pt x="634" y="271"/>
                  </a:cubicBezTo>
                  <a:cubicBezTo>
                    <a:pt x="630" y="255"/>
                    <a:pt x="624" y="240"/>
                    <a:pt x="614" y="223"/>
                  </a:cubicBezTo>
                  <a:cubicBezTo>
                    <a:pt x="647" y="190"/>
                    <a:pt x="647" y="190"/>
                    <a:pt x="647" y="190"/>
                  </a:cubicBezTo>
                  <a:cubicBezTo>
                    <a:pt x="658" y="179"/>
                    <a:pt x="659" y="163"/>
                    <a:pt x="650" y="151"/>
                  </a:cubicBezTo>
                  <a:cubicBezTo>
                    <a:pt x="626" y="117"/>
                    <a:pt x="597" y="88"/>
                    <a:pt x="564" y="65"/>
                  </a:cubicBezTo>
                  <a:cubicBezTo>
                    <a:pt x="552" y="56"/>
                    <a:pt x="535" y="57"/>
                    <a:pt x="525" y="68"/>
                  </a:cubicBezTo>
                  <a:cubicBezTo>
                    <a:pt x="493" y="100"/>
                    <a:pt x="493" y="100"/>
                    <a:pt x="493" y="100"/>
                  </a:cubicBezTo>
                  <a:cubicBezTo>
                    <a:pt x="477" y="92"/>
                    <a:pt x="461" y="86"/>
                    <a:pt x="444" y="80"/>
                  </a:cubicBezTo>
                  <a:cubicBezTo>
                    <a:pt x="444" y="35"/>
                    <a:pt x="444" y="35"/>
                    <a:pt x="444" y="35"/>
                  </a:cubicBezTo>
                  <a:cubicBezTo>
                    <a:pt x="444" y="20"/>
                    <a:pt x="433" y="7"/>
                    <a:pt x="419" y="5"/>
                  </a:cubicBezTo>
                  <a:cubicBezTo>
                    <a:pt x="399" y="2"/>
                    <a:pt x="380" y="0"/>
                    <a:pt x="358" y="0"/>
                  </a:cubicBezTo>
                  <a:cubicBezTo>
                    <a:pt x="338" y="0"/>
                    <a:pt x="317" y="2"/>
                    <a:pt x="296" y="6"/>
                  </a:cubicBezTo>
                  <a:cubicBezTo>
                    <a:pt x="295" y="6"/>
                    <a:pt x="295" y="6"/>
                    <a:pt x="295" y="6"/>
                  </a:cubicBezTo>
                  <a:cubicBezTo>
                    <a:pt x="281" y="9"/>
                    <a:pt x="271" y="21"/>
                    <a:pt x="271" y="35"/>
                  </a:cubicBezTo>
                  <a:cubicBezTo>
                    <a:pt x="271" y="81"/>
                    <a:pt x="271" y="81"/>
                    <a:pt x="271" y="81"/>
                  </a:cubicBezTo>
                  <a:cubicBezTo>
                    <a:pt x="255" y="86"/>
                    <a:pt x="239" y="93"/>
                    <a:pt x="223" y="101"/>
                  </a:cubicBezTo>
                  <a:cubicBezTo>
                    <a:pt x="191" y="69"/>
                    <a:pt x="191" y="69"/>
                    <a:pt x="191" y="69"/>
                  </a:cubicBezTo>
                  <a:cubicBezTo>
                    <a:pt x="180" y="58"/>
                    <a:pt x="163" y="57"/>
                    <a:pt x="151" y="66"/>
                  </a:cubicBezTo>
                  <a:cubicBezTo>
                    <a:pt x="117" y="90"/>
                    <a:pt x="88" y="119"/>
                    <a:pt x="65" y="151"/>
                  </a:cubicBezTo>
                  <a:cubicBezTo>
                    <a:pt x="64" y="152"/>
                    <a:pt x="64" y="152"/>
                    <a:pt x="64" y="152"/>
                  </a:cubicBezTo>
                  <a:cubicBezTo>
                    <a:pt x="57" y="164"/>
                    <a:pt x="59" y="181"/>
                    <a:pt x="69" y="191"/>
                  </a:cubicBezTo>
                  <a:cubicBezTo>
                    <a:pt x="101" y="223"/>
                    <a:pt x="101" y="223"/>
                    <a:pt x="101" y="223"/>
                  </a:cubicBezTo>
                  <a:cubicBezTo>
                    <a:pt x="93" y="239"/>
                    <a:pt x="87" y="255"/>
                    <a:pt x="81" y="271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21" y="271"/>
                    <a:pt x="8" y="282"/>
                    <a:pt x="5" y="297"/>
                  </a:cubicBezTo>
                  <a:cubicBezTo>
                    <a:pt x="5" y="297"/>
                    <a:pt x="5" y="297"/>
                    <a:pt x="5" y="297"/>
                  </a:cubicBezTo>
                  <a:cubicBezTo>
                    <a:pt x="2" y="319"/>
                    <a:pt x="0" y="340"/>
                    <a:pt x="0" y="358"/>
                  </a:cubicBezTo>
                  <a:cubicBezTo>
                    <a:pt x="0" y="379"/>
                    <a:pt x="3" y="401"/>
                    <a:pt x="7" y="420"/>
                  </a:cubicBezTo>
                  <a:cubicBezTo>
                    <a:pt x="10" y="434"/>
                    <a:pt x="23" y="443"/>
                    <a:pt x="37" y="443"/>
                  </a:cubicBezTo>
                  <a:cubicBezTo>
                    <a:pt x="82" y="443"/>
                    <a:pt x="82" y="443"/>
                    <a:pt x="82" y="443"/>
                  </a:cubicBezTo>
                  <a:cubicBezTo>
                    <a:pt x="87" y="459"/>
                    <a:pt x="94" y="475"/>
                    <a:pt x="102" y="492"/>
                  </a:cubicBezTo>
                  <a:cubicBezTo>
                    <a:pt x="70" y="525"/>
                    <a:pt x="70" y="525"/>
                    <a:pt x="70" y="525"/>
                  </a:cubicBezTo>
                  <a:cubicBezTo>
                    <a:pt x="60" y="535"/>
                    <a:pt x="58" y="550"/>
                    <a:pt x="66" y="563"/>
                  </a:cubicBezTo>
                  <a:cubicBezTo>
                    <a:pt x="66" y="563"/>
                    <a:pt x="66" y="563"/>
                    <a:pt x="66" y="563"/>
                  </a:cubicBezTo>
                  <a:cubicBezTo>
                    <a:pt x="89" y="596"/>
                    <a:pt x="118" y="625"/>
                    <a:pt x="152" y="650"/>
                  </a:cubicBezTo>
                  <a:cubicBezTo>
                    <a:pt x="164" y="659"/>
                    <a:pt x="181" y="657"/>
                    <a:pt x="192" y="647"/>
                  </a:cubicBezTo>
                  <a:cubicBezTo>
                    <a:pt x="224" y="614"/>
                    <a:pt x="224" y="614"/>
                    <a:pt x="224" y="614"/>
                  </a:cubicBezTo>
                  <a:cubicBezTo>
                    <a:pt x="237" y="621"/>
                    <a:pt x="249" y="626"/>
                    <a:pt x="264" y="631"/>
                  </a:cubicBezTo>
                  <a:cubicBezTo>
                    <a:pt x="264" y="633"/>
                    <a:pt x="264" y="633"/>
                    <a:pt x="264" y="633"/>
                  </a:cubicBezTo>
                  <a:cubicBezTo>
                    <a:pt x="272" y="635"/>
                    <a:pt x="272" y="635"/>
                    <a:pt x="272" y="635"/>
                  </a:cubicBezTo>
                  <a:cubicBezTo>
                    <a:pt x="272" y="679"/>
                    <a:pt x="272" y="679"/>
                    <a:pt x="272" y="679"/>
                  </a:cubicBezTo>
                  <a:cubicBezTo>
                    <a:pt x="272" y="695"/>
                    <a:pt x="283" y="708"/>
                    <a:pt x="298" y="710"/>
                  </a:cubicBezTo>
                  <a:cubicBezTo>
                    <a:pt x="317" y="713"/>
                    <a:pt x="337" y="715"/>
                    <a:pt x="359" y="715"/>
                  </a:cubicBezTo>
                  <a:cubicBezTo>
                    <a:pt x="380" y="715"/>
                    <a:pt x="400" y="713"/>
                    <a:pt x="419" y="710"/>
                  </a:cubicBezTo>
                  <a:cubicBezTo>
                    <a:pt x="434" y="708"/>
                    <a:pt x="445" y="695"/>
                    <a:pt x="445" y="679"/>
                  </a:cubicBezTo>
                  <a:cubicBezTo>
                    <a:pt x="445" y="634"/>
                    <a:pt x="445" y="634"/>
                    <a:pt x="445" y="634"/>
                  </a:cubicBezTo>
                  <a:cubicBezTo>
                    <a:pt x="461" y="630"/>
                    <a:pt x="477" y="623"/>
                    <a:pt x="493" y="614"/>
                  </a:cubicBezTo>
                  <a:cubicBezTo>
                    <a:pt x="525" y="646"/>
                    <a:pt x="525" y="646"/>
                    <a:pt x="525" y="646"/>
                  </a:cubicBezTo>
                  <a:cubicBezTo>
                    <a:pt x="535" y="657"/>
                    <a:pt x="552" y="659"/>
                    <a:pt x="565" y="650"/>
                  </a:cubicBezTo>
                  <a:cubicBezTo>
                    <a:pt x="598" y="626"/>
                    <a:pt x="627" y="597"/>
                    <a:pt x="651" y="563"/>
                  </a:cubicBezTo>
                  <a:cubicBezTo>
                    <a:pt x="660" y="551"/>
                    <a:pt x="658" y="535"/>
                    <a:pt x="648" y="525"/>
                  </a:cubicBezTo>
                  <a:cubicBezTo>
                    <a:pt x="615" y="492"/>
                    <a:pt x="615" y="492"/>
                    <a:pt x="615" y="492"/>
                  </a:cubicBezTo>
                  <a:cubicBezTo>
                    <a:pt x="622" y="478"/>
                    <a:pt x="629" y="463"/>
                    <a:pt x="635" y="443"/>
                  </a:cubicBezTo>
                  <a:cubicBezTo>
                    <a:pt x="680" y="443"/>
                    <a:pt x="680" y="443"/>
                    <a:pt x="680" y="443"/>
                  </a:cubicBezTo>
                  <a:cubicBezTo>
                    <a:pt x="694" y="443"/>
                    <a:pt x="707" y="433"/>
                    <a:pt x="710" y="419"/>
                  </a:cubicBezTo>
                  <a:cubicBezTo>
                    <a:pt x="710" y="418"/>
                    <a:pt x="710" y="418"/>
                    <a:pt x="710" y="418"/>
                  </a:cubicBezTo>
                  <a:cubicBezTo>
                    <a:pt x="713" y="395"/>
                    <a:pt x="715" y="375"/>
                    <a:pt x="715" y="357"/>
                  </a:cubicBezTo>
                  <a:cubicBezTo>
                    <a:pt x="715" y="339"/>
                    <a:pt x="713" y="319"/>
                    <a:pt x="710" y="297"/>
                  </a:cubicBezTo>
                  <a:close/>
                  <a:moveTo>
                    <a:pt x="675" y="407"/>
                  </a:moveTo>
                  <a:cubicBezTo>
                    <a:pt x="608" y="407"/>
                    <a:pt x="608" y="407"/>
                    <a:pt x="608" y="407"/>
                  </a:cubicBezTo>
                  <a:cubicBezTo>
                    <a:pt x="601" y="431"/>
                    <a:pt x="601" y="431"/>
                    <a:pt x="601" y="431"/>
                  </a:cubicBezTo>
                  <a:cubicBezTo>
                    <a:pt x="601" y="432"/>
                    <a:pt x="601" y="432"/>
                    <a:pt x="601" y="432"/>
                  </a:cubicBezTo>
                  <a:cubicBezTo>
                    <a:pt x="595" y="451"/>
                    <a:pt x="588" y="466"/>
                    <a:pt x="581" y="479"/>
                  </a:cubicBezTo>
                  <a:cubicBezTo>
                    <a:pt x="572" y="500"/>
                    <a:pt x="572" y="500"/>
                    <a:pt x="572" y="500"/>
                  </a:cubicBezTo>
                  <a:cubicBezTo>
                    <a:pt x="619" y="547"/>
                    <a:pt x="619" y="547"/>
                    <a:pt x="619" y="547"/>
                  </a:cubicBezTo>
                  <a:cubicBezTo>
                    <a:pt x="599" y="574"/>
                    <a:pt x="575" y="598"/>
                    <a:pt x="548" y="618"/>
                  </a:cubicBezTo>
                  <a:cubicBezTo>
                    <a:pt x="500" y="570"/>
                    <a:pt x="500" y="570"/>
                    <a:pt x="500" y="570"/>
                  </a:cubicBezTo>
                  <a:cubicBezTo>
                    <a:pt x="481" y="580"/>
                    <a:pt x="481" y="580"/>
                    <a:pt x="481" y="580"/>
                  </a:cubicBezTo>
                  <a:cubicBezTo>
                    <a:pt x="480" y="580"/>
                    <a:pt x="480" y="580"/>
                    <a:pt x="480" y="580"/>
                  </a:cubicBezTo>
                  <a:cubicBezTo>
                    <a:pt x="464" y="589"/>
                    <a:pt x="447" y="596"/>
                    <a:pt x="431" y="601"/>
                  </a:cubicBezTo>
                  <a:cubicBezTo>
                    <a:pt x="409" y="606"/>
                    <a:pt x="409" y="606"/>
                    <a:pt x="409" y="606"/>
                  </a:cubicBezTo>
                  <a:cubicBezTo>
                    <a:pt x="409" y="675"/>
                    <a:pt x="409" y="675"/>
                    <a:pt x="409" y="675"/>
                  </a:cubicBezTo>
                  <a:cubicBezTo>
                    <a:pt x="393" y="678"/>
                    <a:pt x="376" y="679"/>
                    <a:pt x="359" y="679"/>
                  </a:cubicBezTo>
                  <a:cubicBezTo>
                    <a:pt x="341" y="679"/>
                    <a:pt x="324" y="678"/>
                    <a:pt x="308" y="675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294" y="603"/>
                    <a:pt x="294" y="603"/>
                    <a:pt x="294" y="603"/>
                  </a:cubicBezTo>
                  <a:cubicBezTo>
                    <a:pt x="287" y="601"/>
                    <a:pt x="287" y="601"/>
                    <a:pt x="287" y="601"/>
                  </a:cubicBezTo>
                  <a:cubicBezTo>
                    <a:pt x="267" y="595"/>
                    <a:pt x="252" y="588"/>
                    <a:pt x="237" y="580"/>
                  </a:cubicBezTo>
                  <a:cubicBezTo>
                    <a:pt x="217" y="570"/>
                    <a:pt x="217" y="570"/>
                    <a:pt x="217" y="570"/>
                  </a:cubicBezTo>
                  <a:cubicBezTo>
                    <a:pt x="170" y="618"/>
                    <a:pt x="170" y="618"/>
                    <a:pt x="170" y="618"/>
                  </a:cubicBezTo>
                  <a:cubicBezTo>
                    <a:pt x="142" y="598"/>
                    <a:pt x="118" y="574"/>
                    <a:pt x="99" y="547"/>
                  </a:cubicBezTo>
                  <a:cubicBezTo>
                    <a:pt x="147" y="499"/>
                    <a:pt x="147" y="499"/>
                    <a:pt x="147" y="499"/>
                  </a:cubicBezTo>
                  <a:cubicBezTo>
                    <a:pt x="136" y="479"/>
                    <a:pt x="136" y="479"/>
                    <a:pt x="136" y="479"/>
                  </a:cubicBezTo>
                  <a:cubicBezTo>
                    <a:pt x="127" y="462"/>
                    <a:pt x="120" y="445"/>
                    <a:pt x="116" y="429"/>
                  </a:cubicBezTo>
                  <a:cubicBezTo>
                    <a:pt x="109" y="407"/>
                    <a:pt x="109" y="407"/>
                    <a:pt x="109" y="407"/>
                  </a:cubicBezTo>
                  <a:cubicBezTo>
                    <a:pt x="41" y="407"/>
                    <a:pt x="41" y="407"/>
                    <a:pt x="41" y="407"/>
                  </a:cubicBezTo>
                  <a:cubicBezTo>
                    <a:pt x="38" y="392"/>
                    <a:pt x="36" y="375"/>
                    <a:pt x="36" y="358"/>
                  </a:cubicBezTo>
                  <a:cubicBezTo>
                    <a:pt x="36" y="343"/>
                    <a:pt x="37" y="326"/>
                    <a:pt x="40" y="307"/>
                  </a:cubicBezTo>
                  <a:cubicBezTo>
                    <a:pt x="108" y="307"/>
                    <a:pt x="108" y="307"/>
                    <a:pt x="108" y="307"/>
                  </a:cubicBezTo>
                  <a:cubicBezTo>
                    <a:pt x="114" y="286"/>
                    <a:pt x="114" y="286"/>
                    <a:pt x="114" y="286"/>
                  </a:cubicBezTo>
                  <a:cubicBezTo>
                    <a:pt x="120" y="268"/>
                    <a:pt x="126" y="252"/>
                    <a:pt x="135" y="236"/>
                  </a:cubicBezTo>
                  <a:cubicBezTo>
                    <a:pt x="145" y="216"/>
                    <a:pt x="145" y="216"/>
                    <a:pt x="145" y="216"/>
                  </a:cubicBezTo>
                  <a:cubicBezTo>
                    <a:pt x="97" y="168"/>
                    <a:pt x="97" y="168"/>
                    <a:pt x="97" y="168"/>
                  </a:cubicBezTo>
                  <a:cubicBezTo>
                    <a:pt x="117" y="141"/>
                    <a:pt x="141" y="118"/>
                    <a:pt x="168" y="97"/>
                  </a:cubicBezTo>
                  <a:cubicBezTo>
                    <a:pt x="216" y="145"/>
                    <a:pt x="216" y="145"/>
                    <a:pt x="216" y="145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52" y="126"/>
                    <a:pt x="269" y="119"/>
                    <a:pt x="285" y="114"/>
                  </a:cubicBezTo>
                  <a:cubicBezTo>
                    <a:pt x="307" y="108"/>
                    <a:pt x="307" y="108"/>
                    <a:pt x="307" y="108"/>
                  </a:cubicBezTo>
                  <a:cubicBezTo>
                    <a:pt x="307" y="40"/>
                    <a:pt x="307" y="40"/>
                    <a:pt x="307" y="40"/>
                  </a:cubicBezTo>
                  <a:cubicBezTo>
                    <a:pt x="324" y="37"/>
                    <a:pt x="341" y="36"/>
                    <a:pt x="358" y="36"/>
                  </a:cubicBezTo>
                  <a:cubicBezTo>
                    <a:pt x="376" y="36"/>
                    <a:pt x="392" y="37"/>
                    <a:pt x="408" y="40"/>
                  </a:cubicBezTo>
                  <a:cubicBezTo>
                    <a:pt x="408" y="107"/>
                    <a:pt x="408" y="107"/>
                    <a:pt x="408" y="107"/>
                  </a:cubicBezTo>
                  <a:cubicBezTo>
                    <a:pt x="432" y="114"/>
                    <a:pt x="432" y="114"/>
                    <a:pt x="432" y="114"/>
                  </a:cubicBezTo>
                  <a:cubicBezTo>
                    <a:pt x="432" y="114"/>
                    <a:pt x="432" y="114"/>
                    <a:pt x="432" y="114"/>
                  </a:cubicBezTo>
                  <a:cubicBezTo>
                    <a:pt x="449" y="120"/>
                    <a:pt x="464" y="126"/>
                    <a:pt x="479" y="13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547" y="97"/>
                    <a:pt x="547" y="97"/>
                    <a:pt x="547" y="97"/>
                  </a:cubicBezTo>
                  <a:cubicBezTo>
                    <a:pt x="574" y="117"/>
                    <a:pt x="598" y="140"/>
                    <a:pt x="618" y="168"/>
                  </a:cubicBezTo>
                  <a:cubicBezTo>
                    <a:pt x="571" y="215"/>
                    <a:pt x="571" y="215"/>
                    <a:pt x="571" y="215"/>
                  </a:cubicBezTo>
                  <a:cubicBezTo>
                    <a:pt x="580" y="235"/>
                    <a:pt x="580" y="235"/>
                    <a:pt x="580" y="235"/>
                  </a:cubicBezTo>
                  <a:cubicBezTo>
                    <a:pt x="581" y="236"/>
                    <a:pt x="581" y="236"/>
                    <a:pt x="581" y="236"/>
                  </a:cubicBezTo>
                  <a:cubicBezTo>
                    <a:pt x="591" y="254"/>
                    <a:pt x="597" y="270"/>
                    <a:pt x="601" y="285"/>
                  </a:cubicBezTo>
                  <a:cubicBezTo>
                    <a:pt x="607" y="307"/>
                    <a:pt x="607" y="307"/>
                    <a:pt x="607" y="307"/>
                  </a:cubicBezTo>
                  <a:cubicBezTo>
                    <a:pt x="675" y="307"/>
                    <a:pt x="675" y="307"/>
                    <a:pt x="675" y="307"/>
                  </a:cubicBezTo>
                  <a:cubicBezTo>
                    <a:pt x="678" y="325"/>
                    <a:pt x="679" y="342"/>
                    <a:pt x="679" y="357"/>
                  </a:cubicBezTo>
                  <a:cubicBezTo>
                    <a:pt x="679" y="372"/>
                    <a:pt x="678" y="388"/>
                    <a:pt x="675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D58BF2B6-D969-9971-84D7-06E82AA36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67113" y="6338888"/>
              <a:ext cx="1176338" cy="1181100"/>
            </a:xfrm>
            <a:custGeom>
              <a:avLst/>
              <a:gdLst>
                <a:gd name="T0" fmla="*/ 194 w 388"/>
                <a:gd name="T1" fmla="*/ 0 h 389"/>
                <a:gd name="T2" fmla="*/ 0 w 388"/>
                <a:gd name="T3" fmla="*/ 194 h 389"/>
                <a:gd name="T4" fmla="*/ 194 w 388"/>
                <a:gd name="T5" fmla="*/ 389 h 389"/>
                <a:gd name="T6" fmla="*/ 388 w 388"/>
                <a:gd name="T7" fmla="*/ 195 h 389"/>
                <a:gd name="T8" fmla="*/ 194 w 388"/>
                <a:gd name="T9" fmla="*/ 0 h 389"/>
                <a:gd name="T10" fmla="*/ 194 w 388"/>
                <a:gd name="T11" fmla="*/ 353 h 389"/>
                <a:gd name="T12" fmla="*/ 36 w 388"/>
                <a:gd name="T13" fmla="*/ 194 h 389"/>
                <a:gd name="T14" fmla="*/ 194 w 388"/>
                <a:gd name="T15" fmla="*/ 36 h 389"/>
                <a:gd name="T16" fmla="*/ 352 w 388"/>
                <a:gd name="T17" fmla="*/ 195 h 389"/>
                <a:gd name="T18" fmla="*/ 194 w 388"/>
                <a:gd name="T19" fmla="*/ 35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0"/>
                    <a:pt x="194" y="0"/>
                  </a:cubicBezTo>
                  <a:close/>
                  <a:moveTo>
                    <a:pt x="194" y="353"/>
                  </a:moveTo>
                  <a:cubicBezTo>
                    <a:pt x="107" y="353"/>
                    <a:pt x="36" y="282"/>
                    <a:pt x="36" y="194"/>
                  </a:cubicBezTo>
                  <a:cubicBezTo>
                    <a:pt x="36" y="107"/>
                    <a:pt x="107" y="36"/>
                    <a:pt x="194" y="36"/>
                  </a:cubicBezTo>
                  <a:cubicBezTo>
                    <a:pt x="281" y="36"/>
                    <a:pt x="352" y="107"/>
                    <a:pt x="352" y="195"/>
                  </a:cubicBezTo>
                  <a:cubicBezTo>
                    <a:pt x="352" y="282"/>
                    <a:pt x="281" y="353"/>
                    <a:pt x="194" y="3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5096EB2-4E48-5045-5895-5301FA7942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03838" y="6348413"/>
              <a:ext cx="1335088" cy="1341438"/>
            </a:xfrm>
            <a:custGeom>
              <a:avLst/>
              <a:gdLst>
                <a:gd name="T0" fmla="*/ 437 w 441"/>
                <a:gd name="T1" fmla="*/ 183 h 442"/>
                <a:gd name="T2" fmla="*/ 391 w 441"/>
                <a:gd name="T3" fmla="*/ 162 h 442"/>
                <a:gd name="T4" fmla="*/ 398 w 441"/>
                <a:gd name="T5" fmla="*/ 126 h 442"/>
                <a:gd name="T6" fmla="*/ 348 w 441"/>
                <a:gd name="T7" fmla="*/ 40 h 442"/>
                <a:gd name="T8" fmla="*/ 299 w 441"/>
                <a:gd name="T9" fmla="*/ 59 h 442"/>
                <a:gd name="T10" fmla="*/ 279 w 441"/>
                <a:gd name="T11" fmla="*/ 28 h 442"/>
                <a:gd name="T12" fmla="*/ 221 w 441"/>
                <a:gd name="T13" fmla="*/ 0 h 442"/>
                <a:gd name="T14" fmla="*/ 181 w 441"/>
                <a:gd name="T15" fmla="*/ 4 h 442"/>
                <a:gd name="T16" fmla="*/ 161 w 441"/>
                <a:gd name="T17" fmla="*/ 51 h 442"/>
                <a:gd name="T18" fmla="*/ 126 w 441"/>
                <a:gd name="T19" fmla="*/ 44 h 442"/>
                <a:gd name="T20" fmla="*/ 40 w 441"/>
                <a:gd name="T21" fmla="*/ 94 h 442"/>
                <a:gd name="T22" fmla="*/ 43 w 441"/>
                <a:gd name="T23" fmla="*/ 127 h 442"/>
                <a:gd name="T24" fmla="*/ 50 w 441"/>
                <a:gd name="T25" fmla="*/ 162 h 442"/>
                <a:gd name="T26" fmla="*/ 3 w 441"/>
                <a:gd name="T27" fmla="*/ 183 h 442"/>
                <a:gd name="T28" fmla="*/ 0 w 441"/>
                <a:gd name="T29" fmla="*/ 221 h 442"/>
                <a:gd name="T30" fmla="*/ 29 w 441"/>
                <a:gd name="T31" fmla="*/ 279 h 442"/>
                <a:gd name="T32" fmla="*/ 59 w 441"/>
                <a:gd name="T33" fmla="*/ 300 h 442"/>
                <a:gd name="T34" fmla="*/ 40 w 441"/>
                <a:gd name="T35" fmla="*/ 347 h 442"/>
                <a:gd name="T36" fmla="*/ 93 w 441"/>
                <a:gd name="T37" fmla="*/ 401 h 442"/>
                <a:gd name="T38" fmla="*/ 142 w 441"/>
                <a:gd name="T39" fmla="*/ 383 h 442"/>
                <a:gd name="T40" fmla="*/ 157 w 441"/>
                <a:gd name="T41" fmla="*/ 391 h 442"/>
                <a:gd name="T42" fmla="*/ 162 w 441"/>
                <a:gd name="T43" fmla="*/ 413 h 442"/>
                <a:gd name="T44" fmla="*/ 221 w 441"/>
                <a:gd name="T45" fmla="*/ 442 h 442"/>
                <a:gd name="T46" fmla="*/ 279 w 441"/>
                <a:gd name="T47" fmla="*/ 413 h 442"/>
                <a:gd name="T48" fmla="*/ 300 w 441"/>
                <a:gd name="T49" fmla="*/ 383 h 442"/>
                <a:gd name="T50" fmla="*/ 348 w 441"/>
                <a:gd name="T51" fmla="*/ 401 h 442"/>
                <a:gd name="T52" fmla="*/ 398 w 441"/>
                <a:gd name="T53" fmla="*/ 316 h 442"/>
                <a:gd name="T54" fmla="*/ 391 w 441"/>
                <a:gd name="T55" fmla="*/ 279 h 442"/>
                <a:gd name="T56" fmla="*/ 437 w 441"/>
                <a:gd name="T57" fmla="*/ 259 h 442"/>
                <a:gd name="T58" fmla="*/ 441 w 441"/>
                <a:gd name="T59" fmla="*/ 221 h 442"/>
                <a:gd name="T60" fmla="*/ 403 w 441"/>
                <a:gd name="T61" fmla="*/ 243 h 442"/>
                <a:gd name="T62" fmla="*/ 360 w 441"/>
                <a:gd name="T63" fmla="*/ 257 h 442"/>
                <a:gd name="T64" fmla="*/ 347 w 441"/>
                <a:gd name="T65" fmla="*/ 290 h 442"/>
                <a:gd name="T66" fmla="*/ 366 w 441"/>
                <a:gd name="T67" fmla="*/ 335 h 442"/>
                <a:gd name="T68" fmla="*/ 306 w 441"/>
                <a:gd name="T69" fmla="*/ 339 h 442"/>
                <a:gd name="T70" fmla="*/ 290 w 441"/>
                <a:gd name="T71" fmla="*/ 348 h 442"/>
                <a:gd name="T72" fmla="*/ 243 w 441"/>
                <a:gd name="T73" fmla="*/ 363 h 442"/>
                <a:gd name="T74" fmla="*/ 221 w 441"/>
                <a:gd name="T75" fmla="*/ 406 h 442"/>
                <a:gd name="T76" fmla="*/ 198 w 441"/>
                <a:gd name="T77" fmla="*/ 363 h 442"/>
                <a:gd name="T78" fmla="*/ 180 w 441"/>
                <a:gd name="T79" fmla="*/ 359 h 442"/>
                <a:gd name="T80" fmla="*/ 135 w 441"/>
                <a:gd name="T81" fmla="*/ 339 h 442"/>
                <a:gd name="T82" fmla="*/ 75 w 441"/>
                <a:gd name="T83" fmla="*/ 335 h 442"/>
                <a:gd name="T84" fmla="*/ 94 w 441"/>
                <a:gd name="T85" fmla="*/ 290 h 442"/>
                <a:gd name="T86" fmla="*/ 77 w 441"/>
                <a:gd name="T87" fmla="*/ 243 h 442"/>
                <a:gd name="T88" fmla="*/ 36 w 441"/>
                <a:gd name="T89" fmla="*/ 221 h 442"/>
                <a:gd name="T90" fmla="*/ 77 w 441"/>
                <a:gd name="T91" fmla="*/ 198 h 442"/>
                <a:gd name="T92" fmla="*/ 94 w 441"/>
                <a:gd name="T93" fmla="*/ 152 h 442"/>
                <a:gd name="T94" fmla="*/ 74 w 441"/>
                <a:gd name="T95" fmla="*/ 107 h 442"/>
                <a:gd name="T96" fmla="*/ 135 w 441"/>
                <a:gd name="T97" fmla="*/ 103 h 442"/>
                <a:gd name="T98" fmla="*/ 179 w 441"/>
                <a:gd name="T99" fmla="*/ 83 h 442"/>
                <a:gd name="T100" fmla="*/ 197 w 441"/>
                <a:gd name="T101" fmla="*/ 38 h 442"/>
                <a:gd name="T102" fmla="*/ 243 w 441"/>
                <a:gd name="T103" fmla="*/ 77 h 442"/>
                <a:gd name="T104" fmla="*/ 263 w 441"/>
                <a:gd name="T105" fmla="*/ 83 h 442"/>
                <a:gd name="T106" fmla="*/ 305 w 441"/>
                <a:gd name="T107" fmla="*/ 103 h 442"/>
                <a:gd name="T108" fmla="*/ 366 w 441"/>
                <a:gd name="T109" fmla="*/ 107 h 442"/>
                <a:gd name="T110" fmla="*/ 346 w 441"/>
                <a:gd name="T111" fmla="*/ 151 h 442"/>
                <a:gd name="T112" fmla="*/ 358 w 441"/>
                <a:gd name="T113" fmla="*/ 179 h 442"/>
                <a:gd name="T114" fmla="*/ 403 w 441"/>
                <a:gd name="T115" fmla="*/ 198 h 442"/>
                <a:gd name="T116" fmla="*/ 403 w 441"/>
                <a:gd name="T117" fmla="*/ 243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1" h="442">
                  <a:moveTo>
                    <a:pt x="438" y="184"/>
                  </a:moveTo>
                  <a:cubicBezTo>
                    <a:pt x="437" y="183"/>
                    <a:pt x="437" y="183"/>
                    <a:pt x="437" y="183"/>
                  </a:cubicBezTo>
                  <a:cubicBezTo>
                    <a:pt x="435" y="171"/>
                    <a:pt x="425" y="162"/>
                    <a:pt x="412" y="162"/>
                  </a:cubicBezTo>
                  <a:cubicBezTo>
                    <a:pt x="391" y="162"/>
                    <a:pt x="391" y="162"/>
                    <a:pt x="391" y="162"/>
                  </a:cubicBezTo>
                  <a:cubicBezTo>
                    <a:pt x="388" y="156"/>
                    <a:pt x="386" y="149"/>
                    <a:pt x="382" y="142"/>
                  </a:cubicBezTo>
                  <a:cubicBezTo>
                    <a:pt x="398" y="126"/>
                    <a:pt x="398" y="126"/>
                    <a:pt x="398" y="126"/>
                  </a:cubicBezTo>
                  <a:cubicBezTo>
                    <a:pt x="407" y="117"/>
                    <a:pt x="408" y="103"/>
                    <a:pt x="401" y="93"/>
                  </a:cubicBezTo>
                  <a:cubicBezTo>
                    <a:pt x="386" y="73"/>
                    <a:pt x="368" y="55"/>
                    <a:pt x="348" y="40"/>
                  </a:cubicBezTo>
                  <a:cubicBezTo>
                    <a:pt x="337" y="33"/>
                    <a:pt x="323" y="34"/>
                    <a:pt x="315" y="43"/>
                  </a:cubicBezTo>
                  <a:cubicBezTo>
                    <a:pt x="299" y="59"/>
                    <a:pt x="299" y="59"/>
                    <a:pt x="299" y="59"/>
                  </a:cubicBezTo>
                  <a:cubicBezTo>
                    <a:pt x="293" y="56"/>
                    <a:pt x="286" y="53"/>
                    <a:pt x="279" y="50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16"/>
                    <a:pt x="270" y="5"/>
                    <a:pt x="258" y="4"/>
                  </a:cubicBezTo>
                  <a:cubicBezTo>
                    <a:pt x="246" y="1"/>
                    <a:pt x="234" y="0"/>
                    <a:pt x="221" y="0"/>
                  </a:cubicBezTo>
                  <a:cubicBezTo>
                    <a:pt x="208" y="0"/>
                    <a:pt x="195" y="2"/>
                    <a:pt x="182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70" y="7"/>
                    <a:pt x="161" y="17"/>
                    <a:pt x="161" y="29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55" y="53"/>
                    <a:pt x="148" y="56"/>
                    <a:pt x="141" y="59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17" y="35"/>
                    <a:pt x="103" y="34"/>
                    <a:pt x="93" y="41"/>
                  </a:cubicBezTo>
                  <a:cubicBezTo>
                    <a:pt x="72" y="56"/>
                    <a:pt x="54" y="74"/>
                    <a:pt x="40" y="9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3" y="105"/>
                    <a:pt x="34" y="118"/>
                    <a:pt x="43" y="127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5" y="149"/>
                    <a:pt x="52" y="156"/>
                    <a:pt x="50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16" y="162"/>
                    <a:pt x="5" y="171"/>
                    <a:pt x="3" y="183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1" y="198"/>
                    <a:pt x="0" y="210"/>
                    <a:pt x="0" y="221"/>
                  </a:cubicBezTo>
                  <a:cubicBezTo>
                    <a:pt x="0" y="235"/>
                    <a:pt x="1" y="248"/>
                    <a:pt x="4" y="260"/>
                  </a:cubicBezTo>
                  <a:cubicBezTo>
                    <a:pt x="7" y="272"/>
                    <a:pt x="17" y="279"/>
                    <a:pt x="29" y="279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3" y="286"/>
                    <a:pt x="56" y="293"/>
                    <a:pt x="59" y="300"/>
                  </a:cubicBezTo>
                  <a:cubicBezTo>
                    <a:pt x="43" y="316"/>
                    <a:pt x="43" y="316"/>
                    <a:pt x="43" y="316"/>
                  </a:cubicBezTo>
                  <a:cubicBezTo>
                    <a:pt x="35" y="324"/>
                    <a:pt x="33" y="337"/>
                    <a:pt x="40" y="347"/>
                  </a:cubicBezTo>
                  <a:cubicBezTo>
                    <a:pt x="40" y="348"/>
                    <a:pt x="40" y="348"/>
                    <a:pt x="40" y="348"/>
                  </a:cubicBezTo>
                  <a:cubicBezTo>
                    <a:pt x="54" y="368"/>
                    <a:pt x="72" y="386"/>
                    <a:pt x="93" y="401"/>
                  </a:cubicBezTo>
                  <a:cubicBezTo>
                    <a:pt x="103" y="409"/>
                    <a:pt x="118" y="408"/>
                    <a:pt x="126" y="399"/>
                  </a:cubicBezTo>
                  <a:cubicBezTo>
                    <a:pt x="142" y="383"/>
                    <a:pt x="142" y="383"/>
                    <a:pt x="142" y="383"/>
                  </a:cubicBezTo>
                  <a:cubicBezTo>
                    <a:pt x="147" y="385"/>
                    <a:pt x="152" y="387"/>
                    <a:pt x="157" y="389"/>
                  </a:cubicBezTo>
                  <a:cubicBezTo>
                    <a:pt x="157" y="391"/>
                    <a:pt x="157" y="391"/>
                    <a:pt x="157" y="391"/>
                  </a:cubicBezTo>
                  <a:cubicBezTo>
                    <a:pt x="162" y="392"/>
                    <a:pt x="162" y="392"/>
                    <a:pt x="162" y="392"/>
                  </a:cubicBezTo>
                  <a:cubicBezTo>
                    <a:pt x="162" y="413"/>
                    <a:pt x="162" y="413"/>
                    <a:pt x="162" y="413"/>
                  </a:cubicBezTo>
                  <a:cubicBezTo>
                    <a:pt x="162" y="426"/>
                    <a:pt x="171" y="437"/>
                    <a:pt x="184" y="438"/>
                  </a:cubicBezTo>
                  <a:cubicBezTo>
                    <a:pt x="195" y="440"/>
                    <a:pt x="208" y="442"/>
                    <a:pt x="221" y="442"/>
                  </a:cubicBezTo>
                  <a:cubicBezTo>
                    <a:pt x="234" y="442"/>
                    <a:pt x="246" y="441"/>
                    <a:pt x="258" y="438"/>
                  </a:cubicBezTo>
                  <a:cubicBezTo>
                    <a:pt x="270" y="437"/>
                    <a:pt x="279" y="426"/>
                    <a:pt x="279" y="413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86" y="389"/>
                    <a:pt x="293" y="386"/>
                    <a:pt x="300" y="383"/>
                  </a:cubicBezTo>
                  <a:cubicBezTo>
                    <a:pt x="315" y="398"/>
                    <a:pt x="315" y="398"/>
                    <a:pt x="315" y="398"/>
                  </a:cubicBezTo>
                  <a:cubicBezTo>
                    <a:pt x="324" y="408"/>
                    <a:pt x="338" y="409"/>
                    <a:pt x="348" y="401"/>
                  </a:cubicBezTo>
                  <a:cubicBezTo>
                    <a:pt x="369" y="387"/>
                    <a:pt x="387" y="369"/>
                    <a:pt x="401" y="348"/>
                  </a:cubicBezTo>
                  <a:cubicBezTo>
                    <a:pt x="408" y="338"/>
                    <a:pt x="407" y="325"/>
                    <a:pt x="398" y="316"/>
                  </a:cubicBezTo>
                  <a:cubicBezTo>
                    <a:pt x="383" y="300"/>
                    <a:pt x="383" y="300"/>
                    <a:pt x="383" y="300"/>
                  </a:cubicBezTo>
                  <a:cubicBezTo>
                    <a:pt x="386" y="294"/>
                    <a:pt x="388" y="287"/>
                    <a:pt x="391" y="279"/>
                  </a:cubicBezTo>
                  <a:cubicBezTo>
                    <a:pt x="412" y="279"/>
                    <a:pt x="412" y="279"/>
                    <a:pt x="412" y="279"/>
                  </a:cubicBezTo>
                  <a:cubicBezTo>
                    <a:pt x="424" y="279"/>
                    <a:pt x="435" y="271"/>
                    <a:pt x="437" y="259"/>
                  </a:cubicBezTo>
                  <a:cubicBezTo>
                    <a:pt x="438" y="258"/>
                    <a:pt x="438" y="258"/>
                    <a:pt x="438" y="258"/>
                  </a:cubicBezTo>
                  <a:cubicBezTo>
                    <a:pt x="440" y="244"/>
                    <a:pt x="441" y="232"/>
                    <a:pt x="441" y="221"/>
                  </a:cubicBezTo>
                  <a:cubicBezTo>
                    <a:pt x="441" y="210"/>
                    <a:pt x="440" y="197"/>
                    <a:pt x="438" y="184"/>
                  </a:cubicBezTo>
                  <a:close/>
                  <a:moveTo>
                    <a:pt x="403" y="243"/>
                  </a:moveTo>
                  <a:cubicBezTo>
                    <a:pt x="364" y="243"/>
                    <a:pt x="364" y="243"/>
                    <a:pt x="364" y="243"/>
                  </a:cubicBezTo>
                  <a:cubicBezTo>
                    <a:pt x="360" y="257"/>
                    <a:pt x="360" y="257"/>
                    <a:pt x="360" y="257"/>
                  </a:cubicBezTo>
                  <a:cubicBezTo>
                    <a:pt x="358" y="263"/>
                    <a:pt x="358" y="263"/>
                    <a:pt x="358" y="263"/>
                  </a:cubicBezTo>
                  <a:cubicBezTo>
                    <a:pt x="355" y="274"/>
                    <a:pt x="351" y="283"/>
                    <a:pt x="347" y="290"/>
                  </a:cubicBezTo>
                  <a:cubicBezTo>
                    <a:pt x="339" y="307"/>
                    <a:pt x="339" y="307"/>
                    <a:pt x="339" y="307"/>
                  </a:cubicBezTo>
                  <a:cubicBezTo>
                    <a:pt x="366" y="335"/>
                    <a:pt x="366" y="335"/>
                    <a:pt x="366" y="335"/>
                  </a:cubicBezTo>
                  <a:cubicBezTo>
                    <a:pt x="357" y="347"/>
                    <a:pt x="346" y="357"/>
                    <a:pt x="334" y="367"/>
                  </a:cubicBezTo>
                  <a:cubicBezTo>
                    <a:pt x="306" y="339"/>
                    <a:pt x="306" y="339"/>
                    <a:pt x="306" y="339"/>
                  </a:cubicBezTo>
                  <a:cubicBezTo>
                    <a:pt x="295" y="345"/>
                    <a:pt x="295" y="345"/>
                    <a:pt x="295" y="345"/>
                  </a:cubicBezTo>
                  <a:cubicBezTo>
                    <a:pt x="290" y="348"/>
                    <a:pt x="290" y="348"/>
                    <a:pt x="290" y="348"/>
                  </a:cubicBezTo>
                  <a:cubicBezTo>
                    <a:pt x="281" y="353"/>
                    <a:pt x="271" y="357"/>
                    <a:pt x="262" y="359"/>
                  </a:cubicBezTo>
                  <a:cubicBezTo>
                    <a:pt x="243" y="363"/>
                    <a:pt x="243" y="363"/>
                    <a:pt x="243" y="363"/>
                  </a:cubicBezTo>
                  <a:cubicBezTo>
                    <a:pt x="243" y="404"/>
                    <a:pt x="243" y="404"/>
                    <a:pt x="243" y="404"/>
                  </a:cubicBezTo>
                  <a:cubicBezTo>
                    <a:pt x="236" y="405"/>
                    <a:pt x="229" y="406"/>
                    <a:pt x="221" y="406"/>
                  </a:cubicBezTo>
                  <a:cubicBezTo>
                    <a:pt x="213" y="406"/>
                    <a:pt x="205" y="405"/>
                    <a:pt x="198" y="404"/>
                  </a:cubicBezTo>
                  <a:cubicBezTo>
                    <a:pt x="198" y="363"/>
                    <a:pt x="198" y="363"/>
                    <a:pt x="198" y="363"/>
                  </a:cubicBezTo>
                  <a:cubicBezTo>
                    <a:pt x="184" y="360"/>
                    <a:pt x="184" y="360"/>
                    <a:pt x="184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69" y="356"/>
                    <a:pt x="160" y="352"/>
                    <a:pt x="152" y="347"/>
                  </a:cubicBezTo>
                  <a:cubicBezTo>
                    <a:pt x="135" y="339"/>
                    <a:pt x="135" y="339"/>
                    <a:pt x="135" y="339"/>
                  </a:cubicBezTo>
                  <a:cubicBezTo>
                    <a:pt x="107" y="367"/>
                    <a:pt x="107" y="367"/>
                    <a:pt x="107" y="367"/>
                  </a:cubicBezTo>
                  <a:cubicBezTo>
                    <a:pt x="95" y="357"/>
                    <a:pt x="84" y="347"/>
                    <a:pt x="75" y="335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94" y="290"/>
                    <a:pt x="94" y="290"/>
                    <a:pt x="94" y="290"/>
                  </a:cubicBezTo>
                  <a:cubicBezTo>
                    <a:pt x="89" y="280"/>
                    <a:pt x="85" y="271"/>
                    <a:pt x="83" y="262"/>
                  </a:cubicBezTo>
                  <a:cubicBezTo>
                    <a:pt x="77" y="243"/>
                    <a:pt x="77" y="243"/>
                    <a:pt x="77" y="243"/>
                  </a:cubicBezTo>
                  <a:cubicBezTo>
                    <a:pt x="37" y="243"/>
                    <a:pt x="37" y="243"/>
                    <a:pt x="37" y="243"/>
                  </a:cubicBezTo>
                  <a:cubicBezTo>
                    <a:pt x="36" y="236"/>
                    <a:pt x="36" y="229"/>
                    <a:pt x="36" y="221"/>
                  </a:cubicBezTo>
                  <a:cubicBezTo>
                    <a:pt x="36" y="214"/>
                    <a:pt x="36" y="207"/>
                    <a:pt x="37" y="198"/>
                  </a:cubicBezTo>
                  <a:cubicBezTo>
                    <a:pt x="77" y="198"/>
                    <a:pt x="77" y="198"/>
                    <a:pt x="77" y="198"/>
                  </a:cubicBezTo>
                  <a:cubicBezTo>
                    <a:pt x="82" y="180"/>
                    <a:pt x="82" y="180"/>
                    <a:pt x="82" y="180"/>
                  </a:cubicBezTo>
                  <a:cubicBezTo>
                    <a:pt x="85" y="170"/>
                    <a:pt x="89" y="161"/>
                    <a:pt x="94" y="152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84" y="96"/>
                    <a:pt x="94" y="85"/>
                    <a:pt x="107" y="75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60" y="89"/>
                    <a:pt x="170" y="85"/>
                    <a:pt x="179" y="83"/>
                  </a:cubicBezTo>
                  <a:cubicBezTo>
                    <a:pt x="197" y="78"/>
                    <a:pt x="197" y="78"/>
                    <a:pt x="197" y="78"/>
                  </a:cubicBezTo>
                  <a:cubicBezTo>
                    <a:pt x="197" y="38"/>
                    <a:pt x="197" y="38"/>
                    <a:pt x="197" y="38"/>
                  </a:cubicBezTo>
                  <a:cubicBezTo>
                    <a:pt x="213" y="36"/>
                    <a:pt x="229" y="36"/>
                    <a:pt x="243" y="38"/>
                  </a:cubicBezTo>
                  <a:cubicBezTo>
                    <a:pt x="243" y="77"/>
                    <a:pt x="243" y="77"/>
                    <a:pt x="243" y="77"/>
                  </a:cubicBezTo>
                  <a:cubicBezTo>
                    <a:pt x="256" y="81"/>
                    <a:pt x="256" y="81"/>
                    <a:pt x="256" y="81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72" y="86"/>
                    <a:pt x="281" y="90"/>
                    <a:pt x="289" y="94"/>
                  </a:cubicBezTo>
                  <a:cubicBezTo>
                    <a:pt x="305" y="103"/>
                    <a:pt x="305" y="103"/>
                    <a:pt x="305" y="103"/>
                  </a:cubicBezTo>
                  <a:cubicBezTo>
                    <a:pt x="334" y="75"/>
                    <a:pt x="334" y="75"/>
                    <a:pt x="334" y="75"/>
                  </a:cubicBezTo>
                  <a:cubicBezTo>
                    <a:pt x="346" y="84"/>
                    <a:pt x="357" y="95"/>
                    <a:pt x="366" y="107"/>
                  </a:cubicBezTo>
                  <a:cubicBezTo>
                    <a:pt x="339" y="135"/>
                    <a:pt x="339" y="135"/>
                    <a:pt x="339" y="135"/>
                  </a:cubicBezTo>
                  <a:cubicBezTo>
                    <a:pt x="346" y="151"/>
                    <a:pt x="346" y="151"/>
                    <a:pt x="346" y="151"/>
                  </a:cubicBezTo>
                  <a:cubicBezTo>
                    <a:pt x="347" y="152"/>
                    <a:pt x="347" y="152"/>
                    <a:pt x="347" y="152"/>
                  </a:cubicBezTo>
                  <a:cubicBezTo>
                    <a:pt x="352" y="162"/>
                    <a:pt x="356" y="171"/>
                    <a:pt x="358" y="179"/>
                  </a:cubicBezTo>
                  <a:cubicBezTo>
                    <a:pt x="364" y="198"/>
                    <a:pt x="364" y="198"/>
                    <a:pt x="364" y="198"/>
                  </a:cubicBezTo>
                  <a:cubicBezTo>
                    <a:pt x="403" y="198"/>
                    <a:pt x="403" y="198"/>
                    <a:pt x="403" y="198"/>
                  </a:cubicBezTo>
                  <a:cubicBezTo>
                    <a:pt x="404" y="206"/>
                    <a:pt x="405" y="214"/>
                    <a:pt x="405" y="221"/>
                  </a:cubicBezTo>
                  <a:cubicBezTo>
                    <a:pt x="405" y="228"/>
                    <a:pt x="404" y="235"/>
                    <a:pt x="403" y="2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403F085F-105D-93F1-60D8-37CADC2C4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45150" y="6691313"/>
              <a:ext cx="652463" cy="655638"/>
            </a:xfrm>
            <a:custGeom>
              <a:avLst/>
              <a:gdLst>
                <a:gd name="T0" fmla="*/ 107 w 215"/>
                <a:gd name="T1" fmla="*/ 0 h 216"/>
                <a:gd name="T2" fmla="*/ 0 w 215"/>
                <a:gd name="T3" fmla="*/ 108 h 216"/>
                <a:gd name="T4" fmla="*/ 107 w 215"/>
                <a:gd name="T5" fmla="*/ 216 h 216"/>
                <a:gd name="T6" fmla="*/ 215 w 215"/>
                <a:gd name="T7" fmla="*/ 108 h 216"/>
                <a:gd name="T8" fmla="*/ 107 w 215"/>
                <a:gd name="T9" fmla="*/ 0 h 216"/>
                <a:gd name="T10" fmla="*/ 107 w 215"/>
                <a:gd name="T11" fmla="*/ 180 h 216"/>
                <a:gd name="T12" fmla="*/ 36 w 215"/>
                <a:gd name="T13" fmla="*/ 108 h 216"/>
                <a:gd name="T14" fmla="*/ 107 w 215"/>
                <a:gd name="T15" fmla="*/ 36 h 216"/>
                <a:gd name="T16" fmla="*/ 179 w 215"/>
                <a:gd name="T17" fmla="*/ 108 h 216"/>
                <a:gd name="T18" fmla="*/ 107 w 215"/>
                <a:gd name="T19" fmla="*/ 18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216">
                  <a:moveTo>
                    <a:pt x="107" y="0"/>
                  </a:moveTo>
                  <a:cubicBezTo>
                    <a:pt x="48" y="0"/>
                    <a:pt x="0" y="49"/>
                    <a:pt x="0" y="108"/>
                  </a:cubicBezTo>
                  <a:cubicBezTo>
                    <a:pt x="0" y="167"/>
                    <a:pt x="48" y="216"/>
                    <a:pt x="107" y="216"/>
                  </a:cubicBezTo>
                  <a:cubicBezTo>
                    <a:pt x="166" y="216"/>
                    <a:pt x="215" y="167"/>
                    <a:pt x="215" y="108"/>
                  </a:cubicBezTo>
                  <a:cubicBezTo>
                    <a:pt x="215" y="49"/>
                    <a:pt x="166" y="0"/>
                    <a:pt x="107" y="0"/>
                  </a:cubicBezTo>
                  <a:close/>
                  <a:moveTo>
                    <a:pt x="107" y="180"/>
                  </a:moveTo>
                  <a:cubicBezTo>
                    <a:pt x="68" y="180"/>
                    <a:pt x="36" y="147"/>
                    <a:pt x="36" y="108"/>
                  </a:cubicBezTo>
                  <a:cubicBezTo>
                    <a:pt x="36" y="68"/>
                    <a:pt x="68" y="36"/>
                    <a:pt x="107" y="36"/>
                  </a:cubicBezTo>
                  <a:cubicBezTo>
                    <a:pt x="147" y="36"/>
                    <a:pt x="179" y="69"/>
                    <a:pt x="179" y="108"/>
                  </a:cubicBezTo>
                  <a:cubicBezTo>
                    <a:pt x="179" y="148"/>
                    <a:pt x="147" y="180"/>
                    <a:pt x="107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4A5FF2A-533D-99B8-7870-363E8548E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09097" y="1919484"/>
            <a:ext cx="540845" cy="542943"/>
            <a:chOff x="4457700" y="1781175"/>
            <a:chExt cx="3273425" cy="3286126"/>
          </a:xfrm>
          <a:solidFill>
            <a:srgbClr val="0E1E30"/>
          </a:solidFill>
        </p:grpSpPr>
        <p:sp>
          <p:nvSpPr>
            <p:cNvPr id="46" name="Freeform 60">
              <a:extLst>
                <a:ext uri="{FF2B5EF4-FFF2-40B4-BE49-F238E27FC236}">
                  <a16:creationId xmlns:a16="http://schemas.microsoft.com/office/drawing/2014/main" id="{1F54DF7E-6923-B02E-D3F3-668306C2F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7700" y="3475038"/>
              <a:ext cx="1590675" cy="1592263"/>
            </a:xfrm>
            <a:custGeom>
              <a:avLst/>
              <a:gdLst>
                <a:gd name="T0" fmla="*/ 518 w 525"/>
                <a:gd name="T1" fmla="*/ 144 h 524"/>
                <a:gd name="T2" fmla="*/ 380 w 525"/>
                <a:gd name="T3" fmla="*/ 6 h 524"/>
                <a:gd name="T4" fmla="*/ 367 w 525"/>
                <a:gd name="T5" fmla="*/ 0 h 524"/>
                <a:gd name="T6" fmla="*/ 367 w 525"/>
                <a:gd name="T7" fmla="*/ 0 h 524"/>
                <a:gd name="T8" fmla="*/ 355 w 525"/>
                <a:gd name="T9" fmla="*/ 6 h 524"/>
                <a:gd name="T10" fmla="*/ 34 w 525"/>
                <a:gd name="T11" fmla="*/ 326 h 524"/>
                <a:gd name="T12" fmla="*/ 0 w 525"/>
                <a:gd name="T13" fmla="*/ 408 h 524"/>
                <a:gd name="T14" fmla="*/ 34 w 525"/>
                <a:gd name="T15" fmla="*/ 490 h 524"/>
                <a:gd name="T16" fmla="*/ 116 w 525"/>
                <a:gd name="T17" fmla="*/ 524 h 524"/>
                <a:gd name="T18" fmla="*/ 198 w 525"/>
                <a:gd name="T19" fmla="*/ 490 h 524"/>
                <a:gd name="T20" fmla="*/ 518 w 525"/>
                <a:gd name="T21" fmla="*/ 169 h 524"/>
                <a:gd name="T22" fmla="*/ 518 w 525"/>
                <a:gd name="T23" fmla="*/ 144 h 524"/>
                <a:gd name="T24" fmla="*/ 172 w 525"/>
                <a:gd name="T25" fmla="*/ 464 h 524"/>
                <a:gd name="T26" fmla="*/ 116 w 525"/>
                <a:gd name="T27" fmla="*/ 488 h 524"/>
                <a:gd name="T28" fmla="*/ 59 w 525"/>
                <a:gd name="T29" fmla="*/ 464 h 524"/>
                <a:gd name="T30" fmla="*/ 36 w 525"/>
                <a:gd name="T31" fmla="*/ 408 h 524"/>
                <a:gd name="T32" fmla="*/ 59 w 525"/>
                <a:gd name="T33" fmla="*/ 352 h 524"/>
                <a:gd name="T34" fmla="*/ 367 w 525"/>
                <a:gd name="T35" fmla="*/ 44 h 524"/>
                <a:gd name="T36" fmla="*/ 480 w 525"/>
                <a:gd name="T37" fmla="*/ 156 h 524"/>
                <a:gd name="T38" fmla="*/ 172 w 525"/>
                <a:gd name="T39" fmla="*/ 46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5" h="524">
                  <a:moveTo>
                    <a:pt x="518" y="144"/>
                  </a:moveTo>
                  <a:cubicBezTo>
                    <a:pt x="380" y="6"/>
                    <a:pt x="380" y="6"/>
                    <a:pt x="380" y="6"/>
                  </a:cubicBezTo>
                  <a:cubicBezTo>
                    <a:pt x="377" y="2"/>
                    <a:pt x="372" y="0"/>
                    <a:pt x="367" y="0"/>
                  </a:cubicBezTo>
                  <a:cubicBezTo>
                    <a:pt x="367" y="0"/>
                    <a:pt x="367" y="0"/>
                    <a:pt x="367" y="0"/>
                  </a:cubicBezTo>
                  <a:cubicBezTo>
                    <a:pt x="363" y="0"/>
                    <a:pt x="358" y="2"/>
                    <a:pt x="355" y="6"/>
                  </a:cubicBezTo>
                  <a:cubicBezTo>
                    <a:pt x="34" y="326"/>
                    <a:pt x="34" y="326"/>
                    <a:pt x="34" y="326"/>
                  </a:cubicBezTo>
                  <a:cubicBezTo>
                    <a:pt x="12" y="348"/>
                    <a:pt x="0" y="377"/>
                    <a:pt x="0" y="408"/>
                  </a:cubicBezTo>
                  <a:cubicBezTo>
                    <a:pt x="0" y="439"/>
                    <a:pt x="12" y="468"/>
                    <a:pt x="34" y="490"/>
                  </a:cubicBezTo>
                  <a:cubicBezTo>
                    <a:pt x="55" y="511"/>
                    <a:pt x="85" y="524"/>
                    <a:pt x="116" y="524"/>
                  </a:cubicBezTo>
                  <a:cubicBezTo>
                    <a:pt x="147" y="524"/>
                    <a:pt x="176" y="512"/>
                    <a:pt x="198" y="490"/>
                  </a:cubicBezTo>
                  <a:cubicBezTo>
                    <a:pt x="518" y="169"/>
                    <a:pt x="518" y="169"/>
                    <a:pt x="518" y="169"/>
                  </a:cubicBezTo>
                  <a:cubicBezTo>
                    <a:pt x="525" y="162"/>
                    <a:pt x="525" y="151"/>
                    <a:pt x="518" y="144"/>
                  </a:cubicBezTo>
                  <a:close/>
                  <a:moveTo>
                    <a:pt x="172" y="464"/>
                  </a:moveTo>
                  <a:cubicBezTo>
                    <a:pt x="157" y="479"/>
                    <a:pt x="137" y="488"/>
                    <a:pt x="116" y="488"/>
                  </a:cubicBezTo>
                  <a:cubicBezTo>
                    <a:pt x="95" y="488"/>
                    <a:pt x="74" y="479"/>
                    <a:pt x="59" y="464"/>
                  </a:cubicBezTo>
                  <a:cubicBezTo>
                    <a:pt x="44" y="449"/>
                    <a:pt x="36" y="429"/>
                    <a:pt x="36" y="408"/>
                  </a:cubicBezTo>
                  <a:cubicBezTo>
                    <a:pt x="36" y="387"/>
                    <a:pt x="44" y="367"/>
                    <a:pt x="59" y="352"/>
                  </a:cubicBezTo>
                  <a:cubicBezTo>
                    <a:pt x="367" y="44"/>
                    <a:pt x="367" y="44"/>
                    <a:pt x="367" y="44"/>
                  </a:cubicBezTo>
                  <a:cubicBezTo>
                    <a:pt x="480" y="156"/>
                    <a:pt x="480" y="156"/>
                    <a:pt x="480" y="156"/>
                  </a:cubicBezTo>
                  <a:lnTo>
                    <a:pt x="172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" name="Freeform 65">
              <a:extLst>
                <a:ext uri="{FF2B5EF4-FFF2-40B4-BE49-F238E27FC236}">
                  <a16:creationId xmlns:a16="http://schemas.microsoft.com/office/drawing/2014/main" id="{7A49B573-6CA7-6D83-363D-9B0EA56CB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48400" y="1781175"/>
              <a:ext cx="1482725" cy="1489075"/>
            </a:xfrm>
            <a:custGeom>
              <a:avLst/>
              <a:gdLst>
                <a:gd name="T0" fmla="*/ 482 w 489"/>
                <a:gd name="T1" fmla="*/ 75 h 490"/>
                <a:gd name="T2" fmla="*/ 414 w 489"/>
                <a:gd name="T3" fmla="*/ 7 h 490"/>
                <a:gd name="T4" fmla="*/ 393 w 489"/>
                <a:gd name="T5" fmla="*/ 4 h 490"/>
                <a:gd name="T6" fmla="*/ 252 w 489"/>
                <a:gd name="T7" fmla="*/ 77 h 490"/>
                <a:gd name="T8" fmla="*/ 244 w 489"/>
                <a:gd name="T9" fmla="*/ 85 h 490"/>
                <a:gd name="T10" fmla="*/ 173 w 489"/>
                <a:gd name="T11" fmla="*/ 222 h 490"/>
                <a:gd name="T12" fmla="*/ 5 w 489"/>
                <a:gd name="T13" fmla="*/ 390 h 490"/>
                <a:gd name="T14" fmla="*/ 0 w 489"/>
                <a:gd name="T15" fmla="*/ 403 h 490"/>
                <a:gd name="T16" fmla="*/ 5 w 489"/>
                <a:gd name="T17" fmla="*/ 415 h 490"/>
                <a:gd name="T18" fmla="*/ 74 w 489"/>
                <a:gd name="T19" fmla="*/ 484 h 490"/>
                <a:gd name="T20" fmla="*/ 87 w 489"/>
                <a:gd name="T21" fmla="*/ 490 h 490"/>
                <a:gd name="T22" fmla="*/ 100 w 489"/>
                <a:gd name="T23" fmla="*/ 484 h 490"/>
                <a:gd name="T24" fmla="*/ 268 w 489"/>
                <a:gd name="T25" fmla="*/ 316 h 490"/>
                <a:gd name="T26" fmla="*/ 405 w 489"/>
                <a:gd name="T27" fmla="*/ 245 h 490"/>
                <a:gd name="T28" fmla="*/ 413 w 489"/>
                <a:gd name="T29" fmla="*/ 238 h 490"/>
                <a:gd name="T30" fmla="*/ 486 w 489"/>
                <a:gd name="T31" fmla="*/ 96 h 490"/>
                <a:gd name="T32" fmla="*/ 482 w 489"/>
                <a:gd name="T33" fmla="*/ 75 h 490"/>
                <a:gd name="T34" fmla="*/ 383 w 489"/>
                <a:gd name="T35" fmla="*/ 216 h 490"/>
                <a:gd name="T36" fmla="*/ 249 w 489"/>
                <a:gd name="T37" fmla="*/ 286 h 490"/>
                <a:gd name="T38" fmla="*/ 244 w 489"/>
                <a:gd name="T39" fmla="*/ 289 h 490"/>
                <a:gd name="T40" fmla="*/ 87 w 489"/>
                <a:gd name="T41" fmla="*/ 446 h 490"/>
                <a:gd name="T42" fmla="*/ 43 w 489"/>
                <a:gd name="T43" fmla="*/ 403 h 490"/>
                <a:gd name="T44" fmla="*/ 201 w 489"/>
                <a:gd name="T45" fmla="*/ 245 h 490"/>
                <a:gd name="T46" fmla="*/ 204 w 489"/>
                <a:gd name="T47" fmla="*/ 241 h 490"/>
                <a:gd name="T48" fmla="*/ 274 w 489"/>
                <a:gd name="T49" fmla="*/ 106 h 490"/>
                <a:gd name="T50" fmla="*/ 398 w 489"/>
                <a:gd name="T51" fmla="*/ 42 h 490"/>
                <a:gd name="T52" fmla="*/ 448 w 489"/>
                <a:gd name="T53" fmla="*/ 91 h 490"/>
                <a:gd name="T54" fmla="*/ 383 w 489"/>
                <a:gd name="T55" fmla="*/ 216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9" h="490">
                  <a:moveTo>
                    <a:pt x="482" y="75"/>
                  </a:moveTo>
                  <a:cubicBezTo>
                    <a:pt x="414" y="7"/>
                    <a:pt x="414" y="7"/>
                    <a:pt x="414" y="7"/>
                  </a:cubicBezTo>
                  <a:cubicBezTo>
                    <a:pt x="409" y="2"/>
                    <a:pt x="400" y="0"/>
                    <a:pt x="393" y="4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49" y="79"/>
                    <a:pt x="246" y="82"/>
                    <a:pt x="244" y="85"/>
                  </a:cubicBezTo>
                  <a:cubicBezTo>
                    <a:pt x="173" y="222"/>
                    <a:pt x="173" y="222"/>
                    <a:pt x="173" y="222"/>
                  </a:cubicBezTo>
                  <a:cubicBezTo>
                    <a:pt x="5" y="390"/>
                    <a:pt x="5" y="390"/>
                    <a:pt x="5" y="390"/>
                  </a:cubicBezTo>
                  <a:cubicBezTo>
                    <a:pt x="2" y="393"/>
                    <a:pt x="0" y="398"/>
                    <a:pt x="0" y="403"/>
                  </a:cubicBezTo>
                  <a:cubicBezTo>
                    <a:pt x="0" y="408"/>
                    <a:pt x="2" y="412"/>
                    <a:pt x="5" y="415"/>
                  </a:cubicBezTo>
                  <a:cubicBezTo>
                    <a:pt x="74" y="484"/>
                    <a:pt x="74" y="484"/>
                    <a:pt x="74" y="484"/>
                  </a:cubicBezTo>
                  <a:cubicBezTo>
                    <a:pt x="78" y="488"/>
                    <a:pt x="82" y="490"/>
                    <a:pt x="87" y="490"/>
                  </a:cubicBezTo>
                  <a:cubicBezTo>
                    <a:pt x="92" y="490"/>
                    <a:pt x="96" y="488"/>
                    <a:pt x="100" y="484"/>
                  </a:cubicBezTo>
                  <a:cubicBezTo>
                    <a:pt x="268" y="316"/>
                    <a:pt x="268" y="316"/>
                    <a:pt x="268" y="316"/>
                  </a:cubicBezTo>
                  <a:cubicBezTo>
                    <a:pt x="405" y="245"/>
                    <a:pt x="405" y="245"/>
                    <a:pt x="405" y="245"/>
                  </a:cubicBezTo>
                  <a:cubicBezTo>
                    <a:pt x="408" y="244"/>
                    <a:pt x="411" y="241"/>
                    <a:pt x="413" y="238"/>
                  </a:cubicBezTo>
                  <a:cubicBezTo>
                    <a:pt x="486" y="96"/>
                    <a:pt x="486" y="96"/>
                    <a:pt x="486" y="96"/>
                  </a:cubicBezTo>
                  <a:cubicBezTo>
                    <a:pt x="489" y="89"/>
                    <a:pt x="488" y="81"/>
                    <a:pt x="482" y="75"/>
                  </a:cubicBezTo>
                  <a:close/>
                  <a:moveTo>
                    <a:pt x="383" y="216"/>
                  </a:moveTo>
                  <a:cubicBezTo>
                    <a:pt x="249" y="286"/>
                    <a:pt x="249" y="286"/>
                    <a:pt x="249" y="286"/>
                  </a:cubicBezTo>
                  <a:cubicBezTo>
                    <a:pt x="247" y="287"/>
                    <a:pt x="246" y="288"/>
                    <a:pt x="244" y="289"/>
                  </a:cubicBezTo>
                  <a:cubicBezTo>
                    <a:pt x="87" y="446"/>
                    <a:pt x="87" y="446"/>
                    <a:pt x="87" y="446"/>
                  </a:cubicBezTo>
                  <a:cubicBezTo>
                    <a:pt x="43" y="403"/>
                    <a:pt x="43" y="403"/>
                    <a:pt x="43" y="403"/>
                  </a:cubicBezTo>
                  <a:cubicBezTo>
                    <a:pt x="201" y="245"/>
                    <a:pt x="201" y="245"/>
                    <a:pt x="201" y="245"/>
                  </a:cubicBezTo>
                  <a:cubicBezTo>
                    <a:pt x="202" y="244"/>
                    <a:pt x="203" y="243"/>
                    <a:pt x="204" y="241"/>
                  </a:cubicBezTo>
                  <a:cubicBezTo>
                    <a:pt x="274" y="106"/>
                    <a:pt x="274" y="106"/>
                    <a:pt x="274" y="106"/>
                  </a:cubicBezTo>
                  <a:cubicBezTo>
                    <a:pt x="398" y="42"/>
                    <a:pt x="398" y="42"/>
                    <a:pt x="398" y="42"/>
                  </a:cubicBezTo>
                  <a:cubicBezTo>
                    <a:pt x="448" y="91"/>
                    <a:pt x="448" y="91"/>
                    <a:pt x="448" y="91"/>
                  </a:cubicBezTo>
                  <a:lnTo>
                    <a:pt x="383" y="2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8" name="Freeform 66">
              <a:extLst>
                <a:ext uri="{FF2B5EF4-FFF2-40B4-BE49-F238E27FC236}">
                  <a16:creationId xmlns:a16="http://schemas.microsoft.com/office/drawing/2014/main" id="{C761B925-BFA6-0828-DAD6-98920F933E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0875" y="1787525"/>
              <a:ext cx="3267075" cy="3276600"/>
            </a:xfrm>
            <a:custGeom>
              <a:avLst/>
              <a:gdLst>
                <a:gd name="T0" fmla="*/ 866 w 1078"/>
                <a:gd name="T1" fmla="*/ 651 h 1078"/>
                <a:gd name="T2" fmla="*/ 802 w 1078"/>
                <a:gd name="T3" fmla="*/ 661 h 1078"/>
                <a:gd name="T4" fmla="*/ 427 w 1078"/>
                <a:gd name="T5" fmla="*/ 213 h 1078"/>
                <a:gd name="T6" fmla="*/ 425 w 1078"/>
                <a:gd name="T7" fmla="*/ 199 h 1078"/>
                <a:gd name="T8" fmla="*/ 122 w 1078"/>
                <a:gd name="T9" fmla="*/ 21 h 1078"/>
                <a:gd name="T10" fmla="*/ 117 w 1078"/>
                <a:gd name="T11" fmla="*/ 50 h 1078"/>
                <a:gd name="T12" fmla="*/ 257 w 1078"/>
                <a:gd name="T13" fmla="*/ 197 h 1078"/>
                <a:gd name="T14" fmla="*/ 213 w 1078"/>
                <a:gd name="T15" fmla="*/ 260 h 1078"/>
                <a:gd name="T16" fmla="*/ 197 w 1078"/>
                <a:gd name="T17" fmla="*/ 257 h 1078"/>
                <a:gd name="T18" fmla="*/ 180 w 1078"/>
                <a:gd name="T19" fmla="*/ 247 h 1078"/>
                <a:gd name="T20" fmla="*/ 35 w 1078"/>
                <a:gd name="T21" fmla="*/ 112 h 1078"/>
                <a:gd name="T22" fmla="*/ 0 w 1078"/>
                <a:gd name="T23" fmla="*/ 213 h 1078"/>
                <a:gd name="T24" fmla="*/ 212 w 1078"/>
                <a:gd name="T25" fmla="*/ 427 h 1078"/>
                <a:gd name="T26" fmla="*/ 276 w 1078"/>
                <a:gd name="T27" fmla="*/ 417 h 1078"/>
                <a:gd name="T28" fmla="*/ 651 w 1078"/>
                <a:gd name="T29" fmla="*/ 864 h 1078"/>
                <a:gd name="T30" fmla="*/ 652 w 1078"/>
                <a:gd name="T31" fmla="*/ 879 h 1078"/>
                <a:gd name="T32" fmla="*/ 956 w 1078"/>
                <a:gd name="T33" fmla="*/ 1056 h 1078"/>
                <a:gd name="T34" fmla="*/ 961 w 1078"/>
                <a:gd name="T35" fmla="*/ 1027 h 1078"/>
                <a:gd name="T36" fmla="*/ 831 w 1078"/>
                <a:gd name="T37" fmla="*/ 897 h 1078"/>
                <a:gd name="T38" fmla="*/ 831 w 1078"/>
                <a:gd name="T39" fmla="*/ 831 h 1078"/>
                <a:gd name="T40" fmla="*/ 881 w 1078"/>
                <a:gd name="T41" fmla="*/ 821 h 1078"/>
                <a:gd name="T42" fmla="*/ 898 w 1078"/>
                <a:gd name="T43" fmla="*/ 831 h 1078"/>
                <a:gd name="T44" fmla="*/ 1043 w 1078"/>
                <a:gd name="T45" fmla="*/ 966 h 1078"/>
                <a:gd name="T46" fmla="*/ 1078 w 1078"/>
                <a:gd name="T47" fmla="*/ 864 h 1078"/>
                <a:gd name="T48" fmla="*/ 1034 w 1078"/>
                <a:gd name="T49" fmla="*/ 916 h 1078"/>
                <a:gd name="T50" fmla="*/ 894 w 1078"/>
                <a:gd name="T51" fmla="*/ 787 h 1078"/>
                <a:gd name="T52" fmla="*/ 806 w 1078"/>
                <a:gd name="T53" fmla="*/ 806 h 1078"/>
                <a:gd name="T54" fmla="*/ 787 w 1078"/>
                <a:gd name="T55" fmla="*/ 894 h 1078"/>
                <a:gd name="T56" fmla="*/ 916 w 1078"/>
                <a:gd name="T57" fmla="*/ 1034 h 1078"/>
                <a:gd name="T58" fmla="*/ 688 w 1078"/>
                <a:gd name="T59" fmla="*/ 876 h 1078"/>
                <a:gd name="T60" fmla="*/ 687 w 1078"/>
                <a:gd name="T61" fmla="*/ 863 h 1078"/>
                <a:gd name="T62" fmla="*/ 694 w 1078"/>
                <a:gd name="T63" fmla="*/ 784 h 1078"/>
                <a:gd name="T64" fmla="*/ 275 w 1078"/>
                <a:gd name="T65" fmla="*/ 379 h 1078"/>
                <a:gd name="T66" fmla="*/ 202 w 1078"/>
                <a:gd name="T67" fmla="*/ 390 h 1078"/>
                <a:gd name="T68" fmla="*/ 36 w 1078"/>
                <a:gd name="T69" fmla="*/ 213 h 1078"/>
                <a:gd name="T70" fmla="*/ 155 w 1078"/>
                <a:gd name="T71" fmla="*/ 272 h 1078"/>
                <a:gd name="T72" fmla="*/ 213 w 1078"/>
                <a:gd name="T73" fmla="*/ 296 h 1078"/>
                <a:gd name="T74" fmla="*/ 291 w 1078"/>
                <a:gd name="T75" fmla="*/ 185 h 1078"/>
                <a:gd name="T76" fmla="*/ 162 w 1078"/>
                <a:gd name="T77" fmla="*/ 44 h 1078"/>
                <a:gd name="T78" fmla="*/ 389 w 1078"/>
                <a:gd name="T79" fmla="*/ 201 h 1078"/>
                <a:gd name="T80" fmla="*/ 391 w 1078"/>
                <a:gd name="T81" fmla="*/ 214 h 1078"/>
                <a:gd name="T82" fmla="*/ 383 w 1078"/>
                <a:gd name="T83" fmla="*/ 294 h 1078"/>
                <a:gd name="T84" fmla="*/ 803 w 1078"/>
                <a:gd name="T85" fmla="*/ 699 h 1078"/>
                <a:gd name="T86" fmla="*/ 876 w 1078"/>
                <a:gd name="T87" fmla="*/ 688 h 1078"/>
                <a:gd name="T88" fmla="*/ 1042 w 1078"/>
                <a:gd name="T89" fmla="*/ 864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78" h="1078">
                  <a:moveTo>
                    <a:pt x="879" y="652"/>
                  </a:moveTo>
                  <a:cubicBezTo>
                    <a:pt x="866" y="651"/>
                    <a:pt x="866" y="651"/>
                    <a:pt x="866" y="651"/>
                  </a:cubicBezTo>
                  <a:cubicBezTo>
                    <a:pt x="866" y="651"/>
                    <a:pt x="865" y="651"/>
                    <a:pt x="864" y="651"/>
                  </a:cubicBezTo>
                  <a:cubicBezTo>
                    <a:pt x="844" y="651"/>
                    <a:pt x="823" y="654"/>
                    <a:pt x="802" y="661"/>
                  </a:cubicBezTo>
                  <a:cubicBezTo>
                    <a:pt x="417" y="276"/>
                    <a:pt x="417" y="276"/>
                    <a:pt x="417" y="276"/>
                  </a:cubicBezTo>
                  <a:cubicBezTo>
                    <a:pt x="423" y="255"/>
                    <a:pt x="427" y="234"/>
                    <a:pt x="427" y="213"/>
                  </a:cubicBezTo>
                  <a:cubicBezTo>
                    <a:pt x="427" y="213"/>
                    <a:pt x="427" y="212"/>
                    <a:pt x="426" y="211"/>
                  </a:cubicBezTo>
                  <a:cubicBezTo>
                    <a:pt x="425" y="199"/>
                    <a:pt x="425" y="199"/>
                    <a:pt x="425" y="199"/>
                  </a:cubicBezTo>
                  <a:cubicBezTo>
                    <a:pt x="417" y="87"/>
                    <a:pt x="324" y="0"/>
                    <a:pt x="213" y="0"/>
                  </a:cubicBezTo>
                  <a:cubicBezTo>
                    <a:pt x="182" y="0"/>
                    <a:pt x="151" y="7"/>
                    <a:pt x="122" y="21"/>
                  </a:cubicBezTo>
                  <a:cubicBezTo>
                    <a:pt x="116" y="24"/>
                    <a:pt x="113" y="29"/>
                    <a:pt x="112" y="34"/>
                  </a:cubicBezTo>
                  <a:cubicBezTo>
                    <a:pt x="111" y="40"/>
                    <a:pt x="113" y="46"/>
                    <a:pt x="117" y="50"/>
                  </a:cubicBezTo>
                  <a:cubicBezTo>
                    <a:pt x="247" y="180"/>
                    <a:pt x="247" y="180"/>
                    <a:pt x="247" y="180"/>
                  </a:cubicBezTo>
                  <a:cubicBezTo>
                    <a:pt x="252" y="186"/>
                    <a:pt x="255" y="192"/>
                    <a:pt x="257" y="197"/>
                  </a:cubicBezTo>
                  <a:cubicBezTo>
                    <a:pt x="263" y="214"/>
                    <a:pt x="259" y="234"/>
                    <a:pt x="247" y="247"/>
                  </a:cubicBezTo>
                  <a:cubicBezTo>
                    <a:pt x="238" y="255"/>
                    <a:pt x="226" y="260"/>
                    <a:pt x="213" y="260"/>
                  </a:cubicBezTo>
                  <a:cubicBezTo>
                    <a:pt x="208" y="260"/>
                    <a:pt x="203" y="259"/>
                    <a:pt x="198" y="257"/>
                  </a:cubicBezTo>
                  <a:cubicBezTo>
                    <a:pt x="197" y="257"/>
                    <a:pt x="197" y="257"/>
                    <a:pt x="197" y="257"/>
                  </a:cubicBezTo>
                  <a:cubicBezTo>
                    <a:pt x="190" y="254"/>
                    <a:pt x="184" y="251"/>
                    <a:pt x="180" y="247"/>
                  </a:cubicBezTo>
                  <a:cubicBezTo>
                    <a:pt x="180" y="247"/>
                    <a:pt x="180" y="247"/>
                    <a:pt x="180" y="247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46" y="113"/>
                    <a:pt x="40" y="111"/>
                    <a:pt x="35" y="112"/>
                  </a:cubicBezTo>
                  <a:cubicBezTo>
                    <a:pt x="29" y="113"/>
                    <a:pt x="24" y="116"/>
                    <a:pt x="21" y="122"/>
                  </a:cubicBezTo>
                  <a:cubicBezTo>
                    <a:pt x="7" y="151"/>
                    <a:pt x="0" y="182"/>
                    <a:pt x="0" y="213"/>
                  </a:cubicBezTo>
                  <a:cubicBezTo>
                    <a:pt x="0" y="324"/>
                    <a:pt x="87" y="418"/>
                    <a:pt x="199" y="425"/>
                  </a:cubicBezTo>
                  <a:cubicBezTo>
                    <a:pt x="212" y="427"/>
                    <a:pt x="212" y="427"/>
                    <a:pt x="212" y="427"/>
                  </a:cubicBezTo>
                  <a:cubicBezTo>
                    <a:pt x="212" y="427"/>
                    <a:pt x="213" y="427"/>
                    <a:pt x="213" y="427"/>
                  </a:cubicBezTo>
                  <a:cubicBezTo>
                    <a:pt x="234" y="427"/>
                    <a:pt x="254" y="423"/>
                    <a:pt x="276" y="417"/>
                  </a:cubicBezTo>
                  <a:cubicBezTo>
                    <a:pt x="661" y="802"/>
                    <a:pt x="661" y="802"/>
                    <a:pt x="661" y="802"/>
                  </a:cubicBezTo>
                  <a:cubicBezTo>
                    <a:pt x="654" y="823"/>
                    <a:pt x="651" y="844"/>
                    <a:pt x="651" y="864"/>
                  </a:cubicBezTo>
                  <a:cubicBezTo>
                    <a:pt x="651" y="865"/>
                    <a:pt x="651" y="865"/>
                    <a:pt x="651" y="866"/>
                  </a:cubicBezTo>
                  <a:cubicBezTo>
                    <a:pt x="652" y="879"/>
                    <a:pt x="652" y="879"/>
                    <a:pt x="652" y="879"/>
                  </a:cubicBezTo>
                  <a:cubicBezTo>
                    <a:pt x="660" y="991"/>
                    <a:pt x="753" y="1078"/>
                    <a:pt x="864" y="1078"/>
                  </a:cubicBezTo>
                  <a:cubicBezTo>
                    <a:pt x="896" y="1078"/>
                    <a:pt x="927" y="1071"/>
                    <a:pt x="956" y="1056"/>
                  </a:cubicBezTo>
                  <a:cubicBezTo>
                    <a:pt x="961" y="1054"/>
                    <a:pt x="965" y="1049"/>
                    <a:pt x="966" y="1043"/>
                  </a:cubicBezTo>
                  <a:cubicBezTo>
                    <a:pt x="967" y="1037"/>
                    <a:pt x="965" y="1031"/>
                    <a:pt x="961" y="1027"/>
                  </a:cubicBezTo>
                  <a:cubicBezTo>
                    <a:pt x="831" y="898"/>
                    <a:pt x="831" y="898"/>
                    <a:pt x="831" y="898"/>
                  </a:cubicBezTo>
                  <a:cubicBezTo>
                    <a:pt x="831" y="898"/>
                    <a:pt x="831" y="897"/>
                    <a:pt x="831" y="897"/>
                  </a:cubicBezTo>
                  <a:cubicBezTo>
                    <a:pt x="827" y="894"/>
                    <a:pt x="824" y="888"/>
                    <a:pt x="820" y="881"/>
                  </a:cubicBezTo>
                  <a:cubicBezTo>
                    <a:pt x="814" y="863"/>
                    <a:pt x="818" y="844"/>
                    <a:pt x="831" y="831"/>
                  </a:cubicBezTo>
                  <a:cubicBezTo>
                    <a:pt x="840" y="822"/>
                    <a:pt x="852" y="817"/>
                    <a:pt x="864" y="817"/>
                  </a:cubicBezTo>
                  <a:cubicBezTo>
                    <a:pt x="870" y="817"/>
                    <a:pt x="875" y="819"/>
                    <a:pt x="881" y="821"/>
                  </a:cubicBezTo>
                  <a:cubicBezTo>
                    <a:pt x="888" y="824"/>
                    <a:pt x="893" y="827"/>
                    <a:pt x="897" y="831"/>
                  </a:cubicBezTo>
                  <a:cubicBezTo>
                    <a:pt x="897" y="831"/>
                    <a:pt x="897" y="831"/>
                    <a:pt x="898" y="831"/>
                  </a:cubicBezTo>
                  <a:cubicBezTo>
                    <a:pt x="1028" y="961"/>
                    <a:pt x="1028" y="961"/>
                    <a:pt x="1028" y="961"/>
                  </a:cubicBezTo>
                  <a:cubicBezTo>
                    <a:pt x="1032" y="965"/>
                    <a:pt x="1038" y="967"/>
                    <a:pt x="1043" y="966"/>
                  </a:cubicBezTo>
                  <a:cubicBezTo>
                    <a:pt x="1049" y="965"/>
                    <a:pt x="1054" y="961"/>
                    <a:pt x="1057" y="956"/>
                  </a:cubicBezTo>
                  <a:cubicBezTo>
                    <a:pt x="1071" y="927"/>
                    <a:pt x="1078" y="896"/>
                    <a:pt x="1078" y="864"/>
                  </a:cubicBezTo>
                  <a:cubicBezTo>
                    <a:pt x="1078" y="753"/>
                    <a:pt x="990" y="660"/>
                    <a:pt x="879" y="652"/>
                  </a:cubicBezTo>
                  <a:close/>
                  <a:moveTo>
                    <a:pt x="1034" y="916"/>
                  </a:moveTo>
                  <a:cubicBezTo>
                    <a:pt x="923" y="806"/>
                    <a:pt x="923" y="806"/>
                    <a:pt x="923" y="806"/>
                  </a:cubicBezTo>
                  <a:cubicBezTo>
                    <a:pt x="916" y="798"/>
                    <a:pt x="906" y="792"/>
                    <a:pt x="894" y="787"/>
                  </a:cubicBezTo>
                  <a:cubicBezTo>
                    <a:pt x="884" y="783"/>
                    <a:pt x="874" y="781"/>
                    <a:pt x="864" y="781"/>
                  </a:cubicBezTo>
                  <a:cubicBezTo>
                    <a:pt x="842" y="781"/>
                    <a:pt x="821" y="790"/>
                    <a:pt x="806" y="806"/>
                  </a:cubicBezTo>
                  <a:cubicBezTo>
                    <a:pt x="783" y="828"/>
                    <a:pt x="775" y="862"/>
                    <a:pt x="787" y="893"/>
                  </a:cubicBezTo>
                  <a:cubicBezTo>
                    <a:pt x="787" y="894"/>
                    <a:pt x="787" y="894"/>
                    <a:pt x="787" y="894"/>
                  </a:cubicBezTo>
                  <a:cubicBezTo>
                    <a:pt x="790" y="902"/>
                    <a:pt x="796" y="914"/>
                    <a:pt x="806" y="923"/>
                  </a:cubicBezTo>
                  <a:cubicBezTo>
                    <a:pt x="916" y="1034"/>
                    <a:pt x="916" y="1034"/>
                    <a:pt x="916" y="1034"/>
                  </a:cubicBezTo>
                  <a:cubicBezTo>
                    <a:pt x="899" y="1039"/>
                    <a:pt x="882" y="1042"/>
                    <a:pt x="864" y="1042"/>
                  </a:cubicBezTo>
                  <a:cubicBezTo>
                    <a:pt x="772" y="1042"/>
                    <a:pt x="695" y="969"/>
                    <a:pt x="688" y="876"/>
                  </a:cubicBezTo>
                  <a:cubicBezTo>
                    <a:pt x="688" y="876"/>
                    <a:pt x="688" y="876"/>
                    <a:pt x="688" y="876"/>
                  </a:cubicBezTo>
                  <a:cubicBezTo>
                    <a:pt x="687" y="863"/>
                    <a:pt x="687" y="863"/>
                    <a:pt x="687" y="863"/>
                  </a:cubicBezTo>
                  <a:cubicBezTo>
                    <a:pt x="687" y="844"/>
                    <a:pt x="691" y="824"/>
                    <a:pt x="699" y="803"/>
                  </a:cubicBezTo>
                  <a:cubicBezTo>
                    <a:pt x="701" y="796"/>
                    <a:pt x="699" y="789"/>
                    <a:pt x="694" y="784"/>
                  </a:cubicBezTo>
                  <a:cubicBezTo>
                    <a:pt x="294" y="383"/>
                    <a:pt x="294" y="383"/>
                    <a:pt x="294" y="383"/>
                  </a:cubicBezTo>
                  <a:cubicBezTo>
                    <a:pt x="289" y="378"/>
                    <a:pt x="281" y="377"/>
                    <a:pt x="275" y="379"/>
                  </a:cubicBezTo>
                  <a:cubicBezTo>
                    <a:pt x="253" y="387"/>
                    <a:pt x="234" y="391"/>
                    <a:pt x="214" y="391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2" y="390"/>
                    <a:pt x="201" y="389"/>
                    <a:pt x="201" y="389"/>
                  </a:cubicBezTo>
                  <a:cubicBezTo>
                    <a:pt x="109" y="383"/>
                    <a:pt x="36" y="306"/>
                    <a:pt x="36" y="213"/>
                  </a:cubicBezTo>
                  <a:cubicBezTo>
                    <a:pt x="36" y="196"/>
                    <a:pt x="39" y="178"/>
                    <a:pt x="44" y="162"/>
                  </a:cubicBezTo>
                  <a:cubicBezTo>
                    <a:pt x="155" y="272"/>
                    <a:pt x="155" y="272"/>
                    <a:pt x="155" y="272"/>
                  </a:cubicBezTo>
                  <a:cubicBezTo>
                    <a:pt x="162" y="280"/>
                    <a:pt x="172" y="286"/>
                    <a:pt x="184" y="291"/>
                  </a:cubicBezTo>
                  <a:cubicBezTo>
                    <a:pt x="194" y="294"/>
                    <a:pt x="203" y="296"/>
                    <a:pt x="213" y="296"/>
                  </a:cubicBezTo>
                  <a:cubicBezTo>
                    <a:pt x="235" y="296"/>
                    <a:pt x="256" y="288"/>
                    <a:pt x="272" y="272"/>
                  </a:cubicBezTo>
                  <a:cubicBezTo>
                    <a:pt x="295" y="250"/>
                    <a:pt x="302" y="215"/>
                    <a:pt x="291" y="185"/>
                  </a:cubicBezTo>
                  <a:cubicBezTo>
                    <a:pt x="287" y="173"/>
                    <a:pt x="280" y="163"/>
                    <a:pt x="272" y="155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179" y="39"/>
                    <a:pt x="196" y="36"/>
                    <a:pt x="213" y="36"/>
                  </a:cubicBezTo>
                  <a:cubicBezTo>
                    <a:pt x="306" y="36"/>
                    <a:pt x="383" y="109"/>
                    <a:pt x="389" y="201"/>
                  </a:cubicBezTo>
                  <a:cubicBezTo>
                    <a:pt x="389" y="202"/>
                    <a:pt x="389" y="202"/>
                    <a:pt x="389" y="202"/>
                  </a:cubicBezTo>
                  <a:cubicBezTo>
                    <a:pt x="391" y="214"/>
                    <a:pt x="391" y="214"/>
                    <a:pt x="391" y="214"/>
                  </a:cubicBezTo>
                  <a:cubicBezTo>
                    <a:pt x="390" y="234"/>
                    <a:pt x="387" y="254"/>
                    <a:pt x="379" y="275"/>
                  </a:cubicBezTo>
                  <a:cubicBezTo>
                    <a:pt x="377" y="281"/>
                    <a:pt x="378" y="289"/>
                    <a:pt x="383" y="294"/>
                  </a:cubicBezTo>
                  <a:cubicBezTo>
                    <a:pt x="784" y="695"/>
                    <a:pt x="784" y="695"/>
                    <a:pt x="784" y="695"/>
                  </a:cubicBezTo>
                  <a:cubicBezTo>
                    <a:pt x="789" y="699"/>
                    <a:pt x="796" y="701"/>
                    <a:pt x="803" y="699"/>
                  </a:cubicBezTo>
                  <a:cubicBezTo>
                    <a:pt x="824" y="691"/>
                    <a:pt x="844" y="687"/>
                    <a:pt x="864" y="687"/>
                  </a:cubicBezTo>
                  <a:cubicBezTo>
                    <a:pt x="876" y="688"/>
                    <a:pt x="876" y="688"/>
                    <a:pt x="876" y="688"/>
                  </a:cubicBezTo>
                  <a:cubicBezTo>
                    <a:pt x="876" y="688"/>
                    <a:pt x="876" y="688"/>
                    <a:pt x="876" y="688"/>
                  </a:cubicBezTo>
                  <a:cubicBezTo>
                    <a:pt x="969" y="695"/>
                    <a:pt x="1042" y="772"/>
                    <a:pt x="1042" y="864"/>
                  </a:cubicBezTo>
                  <a:cubicBezTo>
                    <a:pt x="1042" y="882"/>
                    <a:pt x="1039" y="899"/>
                    <a:pt x="1034" y="9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D7C999F-12C1-2B04-FB4C-4DFA192ECC2A}"/>
              </a:ext>
            </a:extLst>
          </p:cNvPr>
          <p:cNvCxnSpPr>
            <a:cxnSpLocks/>
          </p:cNvCxnSpPr>
          <p:nvPr/>
        </p:nvCxnSpPr>
        <p:spPr>
          <a:xfrm flipV="1">
            <a:off x="3547092" y="1238003"/>
            <a:ext cx="0" cy="3362740"/>
          </a:xfrm>
          <a:prstGeom prst="line">
            <a:avLst/>
          </a:prstGeom>
          <a:noFill/>
          <a:ln w="28575" cap="flat" cmpd="sng" algn="ctr">
            <a:solidFill>
              <a:srgbClr val="FF5D00"/>
            </a:solidFill>
            <a:prstDash val="solid"/>
            <a:miter lim="800000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4B3A5C-35F5-E709-2146-B414CEBE2E11}"/>
              </a:ext>
            </a:extLst>
          </p:cNvPr>
          <p:cNvCxnSpPr>
            <a:cxnSpLocks/>
          </p:cNvCxnSpPr>
          <p:nvPr/>
        </p:nvCxnSpPr>
        <p:spPr>
          <a:xfrm flipV="1">
            <a:off x="6240597" y="1238003"/>
            <a:ext cx="0" cy="3362740"/>
          </a:xfrm>
          <a:prstGeom prst="line">
            <a:avLst/>
          </a:prstGeom>
          <a:noFill/>
          <a:ln w="28575" cap="flat" cmpd="sng" algn="ctr">
            <a:solidFill>
              <a:srgbClr val="FF5D00"/>
            </a:solidFill>
            <a:prstDash val="solid"/>
            <a:miter lim="800000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1B70CF8-F1FA-6DF9-8DBC-65865C2AE4E1}"/>
              </a:ext>
            </a:extLst>
          </p:cNvPr>
          <p:cNvSpPr txBox="1"/>
          <p:nvPr/>
        </p:nvSpPr>
        <p:spPr>
          <a:xfrm>
            <a:off x="6341300" y="3033456"/>
            <a:ext cx="26570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Aspire makes it easy to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discover</a:t>
            </a: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acquire</a:t>
            </a: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</a:t>
            </a:r>
            <a:r>
              <a:rPr lang="en-US" sz="1200" b="1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configure</a:t>
            </a: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essential dependencies for </a:t>
            </a:r>
            <a:b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cloud-native applications</a:t>
            </a:r>
            <a:b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IBM Plex Sans" panose="020B050305020300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day 1 and day 100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C548766-DBDB-DE07-2EFB-88722478ECF9}"/>
              </a:ext>
            </a:extLst>
          </p:cNvPr>
          <p:cNvSpPr/>
          <p:nvPr/>
        </p:nvSpPr>
        <p:spPr>
          <a:xfrm>
            <a:off x="7138695" y="1628046"/>
            <a:ext cx="1101143" cy="1101143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154781" indent="-154781" defTabSz="685800">
              <a:buClrTx/>
              <a:buFont typeface="Arial" panose="020B0604020202020204" pitchFamily="34" charset="0"/>
              <a:buChar char="•"/>
              <a:defRPr/>
            </a:pPr>
            <a:endParaRPr lang="en-US" sz="135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3" name="Group 52" descr="Icon of a checkmark on a ring">
            <a:extLst>
              <a:ext uri="{FF2B5EF4-FFF2-40B4-BE49-F238E27FC236}">
                <a16:creationId xmlns:a16="http://schemas.microsoft.com/office/drawing/2014/main" id="{52A32B25-86E2-C5CB-4D84-C9FAE120126D}"/>
              </a:ext>
            </a:extLst>
          </p:cNvPr>
          <p:cNvGrpSpPr/>
          <p:nvPr/>
        </p:nvGrpSpPr>
        <p:grpSpPr>
          <a:xfrm>
            <a:off x="7367955" y="1905635"/>
            <a:ext cx="642623" cy="545933"/>
            <a:chOff x="9565003" y="5723827"/>
            <a:chExt cx="339094" cy="288074"/>
          </a:xfrm>
          <a:solidFill>
            <a:srgbClr val="0E1E30"/>
          </a:solidFill>
        </p:grpSpPr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2427B01B-A477-C8A7-BE96-E89D9DABC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615129" y="5723827"/>
              <a:ext cx="285388" cy="224372"/>
            </a:xfrm>
            <a:custGeom>
              <a:avLst/>
              <a:gdLst>
                <a:gd name="T0" fmla="*/ 353 w 810"/>
                <a:gd name="T1" fmla="*/ 637 h 637"/>
                <a:gd name="T2" fmla="*/ 341 w 810"/>
                <a:gd name="T3" fmla="*/ 632 h 637"/>
                <a:gd name="T4" fmla="*/ 8 w 810"/>
                <a:gd name="T5" fmla="*/ 322 h 637"/>
                <a:gd name="T6" fmla="*/ 7 w 810"/>
                <a:gd name="T7" fmla="*/ 297 h 637"/>
                <a:gd name="T8" fmla="*/ 33 w 810"/>
                <a:gd name="T9" fmla="*/ 296 h 637"/>
                <a:gd name="T10" fmla="*/ 350 w 810"/>
                <a:gd name="T11" fmla="*/ 592 h 637"/>
                <a:gd name="T12" fmla="*/ 775 w 810"/>
                <a:gd name="T13" fmla="*/ 9 h 637"/>
                <a:gd name="T14" fmla="*/ 800 w 810"/>
                <a:gd name="T15" fmla="*/ 5 h 637"/>
                <a:gd name="T16" fmla="*/ 804 w 810"/>
                <a:gd name="T17" fmla="*/ 31 h 637"/>
                <a:gd name="T18" fmla="*/ 368 w 810"/>
                <a:gd name="T19" fmla="*/ 630 h 637"/>
                <a:gd name="T20" fmla="*/ 355 w 810"/>
                <a:gd name="T21" fmla="*/ 637 h 637"/>
                <a:gd name="T22" fmla="*/ 353 w 810"/>
                <a:gd name="T23" fmla="*/ 637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0" h="637">
                  <a:moveTo>
                    <a:pt x="353" y="637"/>
                  </a:moveTo>
                  <a:cubicBezTo>
                    <a:pt x="349" y="637"/>
                    <a:pt x="344" y="635"/>
                    <a:pt x="341" y="632"/>
                  </a:cubicBezTo>
                  <a:cubicBezTo>
                    <a:pt x="8" y="322"/>
                    <a:pt x="8" y="322"/>
                    <a:pt x="8" y="322"/>
                  </a:cubicBezTo>
                  <a:cubicBezTo>
                    <a:pt x="1" y="315"/>
                    <a:pt x="0" y="304"/>
                    <a:pt x="7" y="297"/>
                  </a:cubicBezTo>
                  <a:cubicBezTo>
                    <a:pt x="14" y="290"/>
                    <a:pt x="25" y="289"/>
                    <a:pt x="33" y="296"/>
                  </a:cubicBezTo>
                  <a:cubicBezTo>
                    <a:pt x="350" y="592"/>
                    <a:pt x="350" y="592"/>
                    <a:pt x="350" y="592"/>
                  </a:cubicBezTo>
                  <a:cubicBezTo>
                    <a:pt x="775" y="9"/>
                    <a:pt x="775" y="9"/>
                    <a:pt x="775" y="9"/>
                  </a:cubicBezTo>
                  <a:cubicBezTo>
                    <a:pt x="781" y="1"/>
                    <a:pt x="792" y="0"/>
                    <a:pt x="800" y="5"/>
                  </a:cubicBezTo>
                  <a:cubicBezTo>
                    <a:pt x="808" y="11"/>
                    <a:pt x="810" y="22"/>
                    <a:pt x="804" y="31"/>
                  </a:cubicBezTo>
                  <a:cubicBezTo>
                    <a:pt x="368" y="630"/>
                    <a:pt x="368" y="630"/>
                    <a:pt x="368" y="630"/>
                  </a:cubicBezTo>
                  <a:cubicBezTo>
                    <a:pt x="365" y="634"/>
                    <a:pt x="360" y="636"/>
                    <a:pt x="355" y="637"/>
                  </a:cubicBezTo>
                  <a:cubicBezTo>
                    <a:pt x="354" y="637"/>
                    <a:pt x="354" y="637"/>
                    <a:pt x="353" y="6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C42B5C29-1D6A-89FF-E859-CD901D555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646159" y="5907771"/>
              <a:ext cx="176932" cy="69370"/>
            </a:xfrm>
            <a:custGeom>
              <a:avLst/>
              <a:gdLst>
                <a:gd name="T0" fmla="*/ 251 w 502"/>
                <a:gd name="T1" fmla="*/ 197 h 197"/>
                <a:gd name="T2" fmla="*/ 0 w 502"/>
                <a:gd name="T3" fmla="*/ 97 h 197"/>
                <a:gd name="T4" fmla="*/ 180 w 502"/>
                <a:gd name="T5" fmla="*/ 1 h 197"/>
                <a:gd name="T6" fmla="*/ 199 w 502"/>
                <a:gd name="T7" fmla="*/ 17 h 197"/>
                <a:gd name="T8" fmla="*/ 184 w 502"/>
                <a:gd name="T9" fmla="*/ 37 h 197"/>
                <a:gd name="T10" fmla="*/ 36 w 502"/>
                <a:gd name="T11" fmla="*/ 97 h 197"/>
                <a:gd name="T12" fmla="*/ 251 w 502"/>
                <a:gd name="T13" fmla="*/ 161 h 197"/>
                <a:gd name="T14" fmla="*/ 466 w 502"/>
                <a:gd name="T15" fmla="*/ 97 h 197"/>
                <a:gd name="T16" fmla="*/ 320 w 502"/>
                <a:gd name="T17" fmla="*/ 37 h 197"/>
                <a:gd name="T18" fmla="*/ 304 w 502"/>
                <a:gd name="T19" fmla="*/ 17 h 197"/>
                <a:gd name="T20" fmla="*/ 324 w 502"/>
                <a:gd name="T21" fmla="*/ 2 h 197"/>
                <a:gd name="T22" fmla="*/ 502 w 502"/>
                <a:gd name="T23" fmla="*/ 97 h 197"/>
                <a:gd name="T24" fmla="*/ 251 w 502"/>
                <a:gd name="T25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197">
                  <a:moveTo>
                    <a:pt x="251" y="197"/>
                  </a:moveTo>
                  <a:cubicBezTo>
                    <a:pt x="126" y="197"/>
                    <a:pt x="0" y="162"/>
                    <a:pt x="0" y="97"/>
                  </a:cubicBezTo>
                  <a:cubicBezTo>
                    <a:pt x="0" y="41"/>
                    <a:pt x="93" y="11"/>
                    <a:pt x="180" y="1"/>
                  </a:cubicBezTo>
                  <a:cubicBezTo>
                    <a:pt x="190" y="0"/>
                    <a:pt x="198" y="7"/>
                    <a:pt x="199" y="17"/>
                  </a:cubicBezTo>
                  <a:cubicBezTo>
                    <a:pt x="201" y="27"/>
                    <a:pt x="193" y="36"/>
                    <a:pt x="184" y="37"/>
                  </a:cubicBezTo>
                  <a:cubicBezTo>
                    <a:pt x="83" y="48"/>
                    <a:pt x="36" y="79"/>
                    <a:pt x="36" y="97"/>
                  </a:cubicBezTo>
                  <a:cubicBezTo>
                    <a:pt x="36" y="123"/>
                    <a:pt x="120" y="161"/>
                    <a:pt x="251" y="161"/>
                  </a:cubicBezTo>
                  <a:cubicBezTo>
                    <a:pt x="382" y="161"/>
                    <a:pt x="466" y="123"/>
                    <a:pt x="466" y="97"/>
                  </a:cubicBezTo>
                  <a:cubicBezTo>
                    <a:pt x="466" y="80"/>
                    <a:pt x="420" y="48"/>
                    <a:pt x="320" y="37"/>
                  </a:cubicBezTo>
                  <a:cubicBezTo>
                    <a:pt x="310" y="36"/>
                    <a:pt x="303" y="27"/>
                    <a:pt x="304" y="17"/>
                  </a:cubicBezTo>
                  <a:cubicBezTo>
                    <a:pt x="305" y="8"/>
                    <a:pt x="314" y="0"/>
                    <a:pt x="324" y="2"/>
                  </a:cubicBezTo>
                  <a:cubicBezTo>
                    <a:pt x="410" y="11"/>
                    <a:pt x="502" y="41"/>
                    <a:pt x="502" y="97"/>
                  </a:cubicBezTo>
                  <a:cubicBezTo>
                    <a:pt x="502" y="162"/>
                    <a:pt x="376" y="197"/>
                    <a:pt x="251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66AD2D04-1BF4-05B5-3EC5-493E73DA3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565003" y="5886885"/>
              <a:ext cx="339094" cy="125016"/>
            </a:xfrm>
            <a:custGeom>
              <a:avLst/>
              <a:gdLst>
                <a:gd name="T0" fmla="*/ 481 w 962"/>
                <a:gd name="T1" fmla="*/ 355 h 355"/>
                <a:gd name="T2" fmla="*/ 147 w 962"/>
                <a:gd name="T3" fmla="*/ 307 h 355"/>
                <a:gd name="T4" fmla="*/ 0 w 962"/>
                <a:gd name="T5" fmla="*/ 175 h 355"/>
                <a:gd name="T6" fmla="*/ 347 w 962"/>
                <a:gd name="T7" fmla="*/ 2 h 355"/>
                <a:gd name="T8" fmla="*/ 367 w 962"/>
                <a:gd name="T9" fmla="*/ 18 h 355"/>
                <a:gd name="T10" fmla="*/ 351 w 962"/>
                <a:gd name="T11" fmla="*/ 38 h 355"/>
                <a:gd name="T12" fmla="*/ 119 w 962"/>
                <a:gd name="T13" fmla="*/ 94 h 355"/>
                <a:gd name="T14" fmla="*/ 36 w 962"/>
                <a:gd name="T15" fmla="*/ 175 h 355"/>
                <a:gd name="T16" fmla="*/ 481 w 962"/>
                <a:gd name="T17" fmla="*/ 319 h 355"/>
                <a:gd name="T18" fmla="*/ 926 w 962"/>
                <a:gd name="T19" fmla="*/ 175 h 355"/>
                <a:gd name="T20" fmla="*/ 594 w 962"/>
                <a:gd name="T21" fmla="*/ 36 h 355"/>
                <a:gd name="T22" fmla="*/ 577 w 962"/>
                <a:gd name="T23" fmla="*/ 17 h 355"/>
                <a:gd name="T24" fmla="*/ 597 w 962"/>
                <a:gd name="T25" fmla="*/ 1 h 355"/>
                <a:gd name="T26" fmla="*/ 962 w 962"/>
                <a:gd name="T27" fmla="*/ 175 h 355"/>
                <a:gd name="T28" fmla="*/ 815 w 962"/>
                <a:gd name="T29" fmla="*/ 307 h 355"/>
                <a:gd name="T30" fmla="*/ 481 w 962"/>
                <a:gd name="T31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2" h="355">
                  <a:moveTo>
                    <a:pt x="481" y="355"/>
                  </a:moveTo>
                  <a:cubicBezTo>
                    <a:pt x="355" y="355"/>
                    <a:pt x="237" y="338"/>
                    <a:pt x="147" y="307"/>
                  </a:cubicBezTo>
                  <a:cubicBezTo>
                    <a:pt x="52" y="273"/>
                    <a:pt x="0" y="227"/>
                    <a:pt x="0" y="175"/>
                  </a:cubicBezTo>
                  <a:cubicBezTo>
                    <a:pt x="0" y="92"/>
                    <a:pt x="136" y="24"/>
                    <a:pt x="347" y="2"/>
                  </a:cubicBezTo>
                  <a:cubicBezTo>
                    <a:pt x="357" y="1"/>
                    <a:pt x="366" y="8"/>
                    <a:pt x="367" y="18"/>
                  </a:cubicBezTo>
                  <a:cubicBezTo>
                    <a:pt x="368" y="28"/>
                    <a:pt x="361" y="37"/>
                    <a:pt x="351" y="38"/>
                  </a:cubicBezTo>
                  <a:cubicBezTo>
                    <a:pt x="259" y="48"/>
                    <a:pt x="177" y="67"/>
                    <a:pt x="119" y="94"/>
                  </a:cubicBezTo>
                  <a:cubicBezTo>
                    <a:pt x="65" y="119"/>
                    <a:pt x="36" y="148"/>
                    <a:pt x="36" y="175"/>
                  </a:cubicBezTo>
                  <a:cubicBezTo>
                    <a:pt x="36" y="243"/>
                    <a:pt x="218" y="319"/>
                    <a:pt x="481" y="319"/>
                  </a:cubicBezTo>
                  <a:cubicBezTo>
                    <a:pt x="744" y="319"/>
                    <a:pt x="926" y="243"/>
                    <a:pt x="926" y="175"/>
                  </a:cubicBezTo>
                  <a:cubicBezTo>
                    <a:pt x="926" y="122"/>
                    <a:pt x="810" y="56"/>
                    <a:pt x="594" y="36"/>
                  </a:cubicBezTo>
                  <a:cubicBezTo>
                    <a:pt x="584" y="36"/>
                    <a:pt x="576" y="27"/>
                    <a:pt x="577" y="17"/>
                  </a:cubicBezTo>
                  <a:cubicBezTo>
                    <a:pt x="578" y="7"/>
                    <a:pt x="587" y="0"/>
                    <a:pt x="597" y="1"/>
                  </a:cubicBezTo>
                  <a:cubicBezTo>
                    <a:pt x="779" y="17"/>
                    <a:pt x="962" y="77"/>
                    <a:pt x="962" y="175"/>
                  </a:cubicBezTo>
                  <a:cubicBezTo>
                    <a:pt x="962" y="227"/>
                    <a:pt x="910" y="273"/>
                    <a:pt x="815" y="307"/>
                  </a:cubicBezTo>
                  <a:cubicBezTo>
                    <a:pt x="725" y="338"/>
                    <a:pt x="607" y="355"/>
                    <a:pt x="481" y="3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5582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7B938-9A2E-E7D6-6297-6C232CA84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55A3-A9F7-0F19-7577-25D4E491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A175D-8C7E-8994-DAF1-F04BF86C78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add observability and tracing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46A75-4850-E97C-4D49-78195D2F152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.NET Aspire</a:t>
            </a:r>
          </a:p>
        </p:txBody>
      </p:sp>
    </p:spTree>
    <p:extLst>
      <p:ext uri="{BB962C8B-B14F-4D97-AF65-F5344CB8AC3E}">
        <p14:creationId xmlns:p14="http://schemas.microsoft.com/office/powerpoint/2010/main" val="390514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00713-AA9A-0616-BDB4-C8F45CC3E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1CA8-1A49-27F4-D6A0-68A9149B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739" y="317538"/>
            <a:ext cx="72207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enterprise scenarios?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8CFDB769-2DC3-7C6A-415C-FF60B2CADC72}"/>
              </a:ext>
            </a:extLst>
          </p:cNvPr>
          <p:cNvSpPr txBox="1">
            <a:spLocks/>
          </p:cNvSpPr>
          <p:nvPr/>
        </p:nvSpPr>
        <p:spPr>
          <a:xfrm>
            <a:off x="6567055" y="3477015"/>
            <a:ext cx="2271712" cy="695323"/>
          </a:xfrm>
          <a:prstGeom prst="rect">
            <a:avLst/>
          </a:prstGeom>
        </p:spPr>
        <p:txBody>
          <a:bodyPr spcFirstLastPara="1" wrap="square" lIns="68580" tIns="34290" rIns="68580" bIns="3429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solidFill>
                  <a:schemeClr val="tx2"/>
                </a:solidFill>
                <a:latin typeface="IBM Plex Sans SemiBold" panose="020B0703050203000203" pitchFamily="34" charset="0"/>
                <a:ea typeface="+mn-lt"/>
                <a:cs typeface="+mn-lt"/>
              </a:rPr>
              <a:t>TAILORED FOR THE ORGANIZATION</a:t>
            </a:r>
            <a:endParaRPr lang="it-IT" sz="1100" dirty="0">
              <a:solidFill>
                <a:schemeClr val="tx2"/>
              </a:solidFill>
              <a:latin typeface="IBM Plex Sans SemiBold" panose="020B0703050203000203" pitchFamily="34" charset="0"/>
              <a:ea typeface="Calibri"/>
              <a:cs typeface="Calibri"/>
            </a:endParaRP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43809F8A-B702-6C81-BA18-C3828CBC8912}"/>
              </a:ext>
            </a:extLst>
          </p:cNvPr>
          <p:cNvSpPr txBox="1">
            <a:spLocks/>
          </p:cNvSpPr>
          <p:nvPr/>
        </p:nvSpPr>
        <p:spPr>
          <a:xfrm>
            <a:off x="6695643" y="4142110"/>
            <a:ext cx="2014537" cy="538161"/>
          </a:xfrm>
          <a:prstGeom prst="rect">
            <a:avLst/>
          </a:prstGeom>
        </p:spPr>
        <p:txBody>
          <a:bodyPr spcFirstLastPara="1" wrap="square" lIns="68580" tIns="34290" rIns="68580" bIns="342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latin typeface="IBM Plex Sans" panose="020B0503050203000203" pitchFamily="34" charset="0"/>
                <a:ea typeface="Calibri"/>
                <a:cs typeface="Calibri"/>
              </a:rPr>
              <a:t>Agents need access to organizational data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6D61D1E-E634-FEE8-95F2-5926BB976841}"/>
              </a:ext>
            </a:extLst>
          </p:cNvPr>
          <p:cNvSpPr txBox="1">
            <a:spLocks/>
          </p:cNvSpPr>
          <p:nvPr/>
        </p:nvSpPr>
        <p:spPr>
          <a:xfrm>
            <a:off x="4114726" y="1475100"/>
            <a:ext cx="2014537" cy="695323"/>
          </a:xfrm>
          <a:prstGeom prst="rect">
            <a:avLst/>
          </a:prstGeom>
        </p:spPr>
        <p:txBody>
          <a:bodyPr spcFirstLastPara="1" wrap="square" lIns="68580" tIns="34290" rIns="68580" bIns="3429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solidFill>
                  <a:srgbClr val="D41367"/>
                </a:solidFill>
                <a:latin typeface="IBM Plex Sans SemiBold" panose="020B0703050203000203" pitchFamily="34" charset="0"/>
                <a:ea typeface="Calibri"/>
                <a:cs typeface="Calibri"/>
              </a:rPr>
              <a:t>INTEGRATION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CC80F4F4-75C3-F66A-28D9-7B2268730D82}"/>
              </a:ext>
            </a:extLst>
          </p:cNvPr>
          <p:cNvSpPr txBox="1">
            <a:spLocks/>
          </p:cNvSpPr>
          <p:nvPr/>
        </p:nvSpPr>
        <p:spPr>
          <a:xfrm>
            <a:off x="4114725" y="2085873"/>
            <a:ext cx="2014537" cy="538161"/>
          </a:xfrm>
          <a:prstGeom prst="rect">
            <a:avLst/>
          </a:prstGeom>
        </p:spPr>
        <p:txBody>
          <a:bodyPr spcFirstLastPara="1" wrap="square" lIns="68580" tIns="34290" rIns="68580" bIns="342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atin typeface="IBM Plex Sans" panose="020B0503050203000203" pitchFamily="34" charset="0"/>
                <a:ea typeface="Calibri"/>
                <a:cs typeface="Calibri"/>
              </a:rPr>
              <a:t>Easy access from enterprise tools like Microsoft 365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5AB08-8349-86CB-1394-82769C03A08E}"/>
              </a:ext>
            </a:extLst>
          </p:cNvPr>
          <p:cNvSpPr txBox="1">
            <a:spLocks/>
          </p:cNvSpPr>
          <p:nvPr/>
        </p:nvSpPr>
        <p:spPr>
          <a:xfrm>
            <a:off x="6567055" y="1484128"/>
            <a:ext cx="2352821" cy="695323"/>
          </a:xfrm>
          <a:prstGeom prst="rect">
            <a:avLst/>
          </a:prstGeom>
        </p:spPr>
        <p:txBody>
          <a:bodyPr spcFirstLastPara="1" wrap="square" lIns="68580" tIns="34290" rIns="68580" bIns="3429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solidFill>
                  <a:srgbClr val="FF5D00"/>
                </a:solidFill>
                <a:latin typeface="IBM Plex Sans SemiBold" panose="020B0703050203000203" pitchFamily="34" charset="0"/>
                <a:ea typeface="Calibri"/>
                <a:cs typeface="Calibri"/>
              </a:rPr>
              <a:t>EVALS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3D9A79E7-8C38-515D-0FFC-1043FDA3314D}"/>
              </a:ext>
            </a:extLst>
          </p:cNvPr>
          <p:cNvSpPr txBox="1">
            <a:spLocks/>
          </p:cNvSpPr>
          <p:nvPr/>
        </p:nvSpPr>
        <p:spPr>
          <a:xfrm>
            <a:off x="6719046" y="2141848"/>
            <a:ext cx="2352821" cy="538161"/>
          </a:xfrm>
          <a:prstGeom prst="rect">
            <a:avLst/>
          </a:prstGeom>
        </p:spPr>
        <p:txBody>
          <a:bodyPr spcFirstLastPara="1" wrap="square" lIns="68580" tIns="34290" rIns="68580" bIns="342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it-IT" dirty="0">
                <a:latin typeface="IBM Plex Sans" panose="020B0503050203000203" pitchFamily="34" charset="0"/>
                <a:ea typeface="Calibri"/>
                <a:cs typeface="Calibri"/>
              </a:rPr>
              <a:t>Evaluating the quality of responses is crucial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D59ACBE8-A5AF-1A50-4E44-DF27C5209F0F}"/>
              </a:ext>
            </a:extLst>
          </p:cNvPr>
          <p:cNvSpPr txBox="1">
            <a:spLocks/>
          </p:cNvSpPr>
          <p:nvPr/>
        </p:nvSpPr>
        <p:spPr>
          <a:xfrm>
            <a:off x="4114725" y="3379923"/>
            <a:ext cx="2014537" cy="695323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D41367"/>
                </a:solidFill>
                <a:latin typeface="IBM Plex Sans SemiBold" panose="020B0703050203000203" pitchFamily="34" charset="0"/>
                <a:ea typeface="Calibri"/>
                <a:cs typeface="Calibri"/>
              </a:rPr>
              <a:t>RESPONSIBLE AI</a:t>
            </a:r>
            <a:endParaRPr lang="it-IT" sz="1400" dirty="0">
              <a:solidFill>
                <a:srgbClr val="D41367"/>
              </a:solidFill>
              <a:latin typeface="IBM Plex Sans SemiBold" panose="020B0703050203000203" pitchFamily="34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EBE57FA0-623E-078A-31A8-D6AA3FAE7CF9}"/>
              </a:ext>
            </a:extLst>
          </p:cNvPr>
          <p:cNvSpPr txBox="1">
            <a:spLocks/>
          </p:cNvSpPr>
          <p:nvPr/>
        </p:nvSpPr>
        <p:spPr>
          <a:xfrm>
            <a:off x="1195525" y="3344577"/>
            <a:ext cx="2271711" cy="695323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F5D00"/>
                </a:solidFill>
                <a:latin typeface="IBM Plex Sans SemiBold" panose="020B0703050203000203" pitchFamily="34" charset="0"/>
                <a:ea typeface="+mn-lt"/>
                <a:cs typeface="+mn-lt"/>
              </a:rPr>
              <a:t>COST TRACKING</a:t>
            </a:r>
            <a:endParaRPr lang="it-IT" sz="1100" dirty="0">
              <a:solidFill>
                <a:srgbClr val="FF5D00"/>
              </a:solidFill>
              <a:latin typeface="IBM Plex Sans SemiBold" panose="020B0703050203000203" pitchFamily="34" charset="0"/>
              <a:ea typeface="Calibri"/>
              <a:cs typeface="Calibr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89257C9A-1793-E389-7DD4-D5E711FABA94}"/>
              </a:ext>
            </a:extLst>
          </p:cNvPr>
          <p:cNvSpPr txBox="1">
            <a:spLocks/>
          </p:cNvSpPr>
          <p:nvPr/>
        </p:nvSpPr>
        <p:spPr>
          <a:xfrm>
            <a:off x="4094447" y="4032385"/>
            <a:ext cx="2014537" cy="538161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Making sure that agents are compliant with company policies and rules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A411AAA-36B6-BFD0-80FF-B0A5D0F86237}"/>
              </a:ext>
            </a:extLst>
          </p:cNvPr>
          <p:cNvSpPr txBox="1">
            <a:spLocks/>
          </p:cNvSpPr>
          <p:nvPr/>
        </p:nvSpPr>
        <p:spPr>
          <a:xfrm>
            <a:off x="1324112" y="4032385"/>
            <a:ext cx="2014537" cy="538161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Track the costing of agents </a:t>
            </a:r>
          </a:p>
        </p:txBody>
      </p:sp>
      <p:pic>
        <p:nvPicPr>
          <p:cNvPr id="3" name="Picture 2" descr="Microsoft Copilot Logo download grat... · LobeHub">
            <a:extLst>
              <a:ext uri="{FF2B5EF4-FFF2-40B4-BE49-F238E27FC236}">
                <a16:creationId xmlns:a16="http://schemas.microsoft.com/office/drawing/2014/main" id="{D9B9B354-BE92-47E8-14B8-20A00497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57" y="3086145"/>
            <a:ext cx="438308" cy="438308"/>
          </a:xfrm>
          <a:prstGeom prst="rect">
            <a:avLst/>
          </a:prstGeom>
        </p:spPr>
      </p:pic>
      <p:pic>
        <p:nvPicPr>
          <p:cNvPr id="4" name="Picture 3" descr="Microsoft 365 Agents Toolkit - Visual Studio Marketplace">
            <a:extLst>
              <a:ext uri="{FF2B5EF4-FFF2-40B4-BE49-F238E27FC236}">
                <a16:creationId xmlns:a16="http://schemas.microsoft.com/office/drawing/2014/main" id="{5E441BAA-ED66-A02A-FE8E-657CA052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720" y="1227345"/>
            <a:ext cx="404547" cy="404547"/>
          </a:xfrm>
          <a:prstGeom prst="rect">
            <a:avLst/>
          </a:prstGeom>
        </p:spPr>
      </p:pic>
      <p:pic>
        <p:nvPicPr>
          <p:cNvPr id="5" name="Picture 4" descr="Microsoft Azure AI Foundry | AI Services for Australian Enterprises">
            <a:extLst>
              <a:ext uri="{FF2B5EF4-FFF2-40B4-BE49-F238E27FC236}">
                <a16:creationId xmlns:a16="http://schemas.microsoft.com/office/drawing/2014/main" id="{0154E71B-5E2B-DB85-B74B-D4B0E0F76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027" y="1175058"/>
            <a:ext cx="456833" cy="456833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50D8D32-3FB0-8964-EC9E-056848E5D70A}"/>
              </a:ext>
            </a:extLst>
          </p:cNvPr>
          <p:cNvSpPr txBox="1">
            <a:spLocks/>
          </p:cNvSpPr>
          <p:nvPr/>
        </p:nvSpPr>
        <p:spPr>
          <a:xfrm>
            <a:off x="1324112" y="1568285"/>
            <a:ext cx="2271712" cy="695323"/>
          </a:xfrm>
          <a:prstGeom prst="rect">
            <a:avLst/>
          </a:prstGeom>
        </p:spPr>
        <p:txBody>
          <a:bodyPr spcFirstLastPara="1" wrap="square" lIns="68580" tIns="34290" rIns="68580" bIns="3429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solidFill>
                  <a:schemeClr val="tx2"/>
                </a:solidFill>
                <a:latin typeface="IBM Plex Sans SemiBold" panose="020B0703050203000203" pitchFamily="34" charset="0"/>
                <a:ea typeface="+mn-lt"/>
                <a:cs typeface="+mn-lt"/>
              </a:rPr>
              <a:t>ENTERPRISE-READY</a:t>
            </a:r>
            <a:endParaRPr lang="it-IT" sz="1100" dirty="0">
              <a:solidFill>
                <a:schemeClr val="tx2"/>
              </a:solidFill>
              <a:latin typeface="IBM Plex Sans SemiBold" panose="020B0703050203000203" pitchFamily="34" charset="0"/>
              <a:ea typeface="Calibri"/>
              <a:cs typeface="Calibri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C19C008-75C0-AB17-4F30-214B933C128A}"/>
              </a:ext>
            </a:extLst>
          </p:cNvPr>
          <p:cNvSpPr txBox="1">
            <a:spLocks/>
          </p:cNvSpPr>
          <p:nvPr/>
        </p:nvSpPr>
        <p:spPr>
          <a:xfrm>
            <a:off x="1452699" y="2193432"/>
            <a:ext cx="2014537" cy="538161"/>
          </a:xfrm>
          <a:prstGeom prst="rect">
            <a:avLst/>
          </a:prstGeom>
        </p:spPr>
        <p:txBody>
          <a:bodyPr spcFirstLastPara="1" wrap="square" lIns="68580" tIns="34290" rIns="68580" bIns="342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atin typeface="IBM Plex Sans" panose="020B0503050203000203" pitchFamily="34" charset="0"/>
                <a:ea typeface="Calibri"/>
                <a:cs typeface="Calibri"/>
              </a:rPr>
              <a:t>Enterprise-grade support</a:t>
            </a:r>
          </a:p>
        </p:txBody>
      </p:sp>
      <p:pic>
        <p:nvPicPr>
          <p:cNvPr id="8" name="Picture 7" descr="Microsoft Agent Framework AI - Framework for generative AI agents">
            <a:extLst>
              <a:ext uri="{FF2B5EF4-FFF2-40B4-BE49-F238E27FC236}">
                <a16:creationId xmlns:a16="http://schemas.microsoft.com/office/drawing/2014/main" id="{AB9D016B-2922-472E-56D9-05D5B4E142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891" b="12127"/>
          <a:stretch>
            <a:fillRect/>
          </a:stretch>
        </p:blipFill>
        <p:spPr>
          <a:xfrm>
            <a:off x="1937966" y="1047400"/>
            <a:ext cx="1017036" cy="625147"/>
          </a:xfrm>
          <a:prstGeom prst="rect">
            <a:avLst/>
          </a:prstGeom>
        </p:spPr>
      </p:pic>
      <p:pic>
        <p:nvPicPr>
          <p:cNvPr id="9" name="Picture 8" descr="Microsoft Azure AI Foundry | AI Services for Australian Enterprises">
            <a:extLst>
              <a:ext uri="{FF2B5EF4-FFF2-40B4-BE49-F238E27FC236}">
                <a16:creationId xmlns:a16="http://schemas.microsoft.com/office/drawing/2014/main" id="{89CE6C33-42B7-62B8-D7AA-AB8E0BB96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6" y="3076882"/>
            <a:ext cx="456833" cy="456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3562AB-C4EE-BD3C-173E-B5B84E061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377" y="2888755"/>
            <a:ext cx="651290" cy="6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39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2A01-2ED2-EBEC-AACE-CE0C7A3B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DEC5C-4C1A-726E-414E-AA3EAF6EC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40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324186-3785-E27E-DAC2-456D2A144809}"/>
              </a:ext>
            </a:extLst>
          </p:cNvPr>
          <p:cNvSpPr/>
          <p:nvPr/>
        </p:nvSpPr>
        <p:spPr>
          <a:xfrm>
            <a:off x="3733170" y="2311033"/>
            <a:ext cx="1677660" cy="1670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Google Shape;226;g3821fe08085_0_46"/>
          <p:cNvSpPr/>
          <p:nvPr/>
        </p:nvSpPr>
        <p:spPr>
          <a:xfrm>
            <a:off x="2832331" y="1562494"/>
            <a:ext cx="3602100" cy="558000"/>
          </a:xfrm>
          <a:prstGeom prst="rect">
            <a:avLst/>
          </a:prstGeom>
          <a:solidFill>
            <a:srgbClr val="FF5C00"/>
          </a:solidFill>
          <a:ln w="9525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27" name="Google Shape;227;g3821fe08085_0_46"/>
          <p:cNvSpPr/>
          <p:nvPr/>
        </p:nvSpPr>
        <p:spPr>
          <a:xfrm>
            <a:off x="2709563" y="1496101"/>
            <a:ext cx="3658500" cy="5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28" name="Google Shape;228;g3821fe08085_0_46"/>
          <p:cNvSpPr txBox="1"/>
          <p:nvPr/>
        </p:nvSpPr>
        <p:spPr>
          <a:xfrm>
            <a:off x="2709680" y="1439550"/>
            <a:ext cx="3658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GB" sz="2900" b="1" i="0" u="none" strike="noStrike" cap="none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Let’s get in touch!</a:t>
            </a:r>
            <a:endParaRPr sz="2900" b="1" i="0" u="none" strike="noStrike" cap="none">
              <a:solidFill>
                <a:srgbClr val="0E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019A0-F6C8-D15E-3D9C-F3A9DB123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721" y="2425805"/>
            <a:ext cx="1440558" cy="14405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21fe08085_0_65"/>
          <p:cNvSpPr/>
          <p:nvPr/>
        </p:nvSpPr>
        <p:spPr>
          <a:xfrm>
            <a:off x="3213113" y="2213999"/>
            <a:ext cx="2808000" cy="1037400"/>
          </a:xfrm>
          <a:prstGeom prst="rect">
            <a:avLst/>
          </a:prstGeom>
          <a:solidFill>
            <a:srgbClr val="FF5C00"/>
          </a:solidFill>
          <a:ln w="9525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4" name="Google Shape;234;g3821fe08085_0_65"/>
          <p:cNvSpPr/>
          <p:nvPr/>
        </p:nvSpPr>
        <p:spPr>
          <a:xfrm>
            <a:off x="3122888" y="2109050"/>
            <a:ext cx="2808000" cy="103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E1E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35" name="Google Shape;235;g3821fe08085_0_65"/>
          <p:cNvSpPr txBox="1"/>
          <p:nvPr/>
        </p:nvSpPr>
        <p:spPr>
          <a:xfrm>
            <a:off x="3213113" y="2087153"/>
            <a:ext cx="2663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GB" sz="2900" b="1" i="0" u="none" strike="noStrike" cap="none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Don't forget to rate the talk!</a:t>
            </a:r>
            <a:endParaRPr sz="2900" b="1" i="0" u="none" strike="noStrike" cap="none">
              <a:solidFill>
                <a:srgbClr val="0E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6" name="Google Shape;236;g3821fe08085_0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700" y="2571750"/>
            <a:ext cx="1823698" cy="158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821fe08085_0_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3749" y="1238537"/>
            <a:ext cx="5216502" cy="5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19B6-F205-D51B-16B7-D63F0392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not just one LLM?</a:t>
            </a:r>
          </a:p>
        </p:txBody>
      </p:sp>
      <p:sp>
        <p:nvSpPr>
          <p:cNvPr id="72" name="Pentagon 14">
            <a:extLst>
              <a:ext uri="{FF2B5EF4-FFF2-40B4-BE49-F238E27FC236}">
                <a16:creationId xmlns:a16="http://schemas.microsoft.com/office/drawing/2014/main" id="{6A1814BF-7363-F5D9-D841-DD417195398E}"/>
              </a:ext>
            </a:extLst>
          </p:cNvPr>
          <p:cNvSpPr/>
          <p:nvPr/>
        </p:nvSpPr>
        <p:spPr>
          <a:xfrm rot="5400000">
            <a:off x="619607" y="2503913"/>
            <a:ext cx="2738437" cy="1828227"/>
          </a:xfrm>
          <a:prstGeom prst="roundRect">
            <a:avLst>
              <a:gd name="adj" fmla="val 7505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38"/>
          </a:p>
        </p:txBody>
      </p:sp>
      <p:sp>
        <p:nvSpPr>
          <p:cNvPr id="73" name="Round Same Side Corner Rectangle 42">
            <a:extLst>
              <a:ext uri="{FF2B5EF4-FFF2-40B4-BE49-F238E27FC236}">
                <a16:creationId xmlns:a16="http://schemas.microsoft.com/office/drawing/2014/main" id="{04BF8492-D5B0-1758-2D48-482BD59FC809}"/>
              </a:ext>
            </a:extLst>
          </p:cNvPr>
          <p:cNvSpPr/>
          <p:nvPr/>
        </p:nvSpPr>
        <p:spPr>
          <a:xfrm>
            <a:off x="1074726" y="2048807"/>
            <a:ext cx="1828229" cy="847511"/>
          </a:xfrm>
          <a:prstGeom prst="round2SameRect">
            <a:avLst>
              <a:gd name="adj1" fmla="val 14094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latin typeface="Josefin Sans" panose="00000500000000000000" pitchFamily="2" charset="0"/>
            </a:endParaRPr>
          </a:p>
        </p:txBody>
      </p:sp>
      <p:sp>
        <p:nvSpPr>
          <p:cNvPr id="74" name="Pentagon 14">
            <a:extLst>
              <a:ext uri="{FF2B5EF4-FFF2-40B4-BE49-F238E27FC236}">
                <a16:creationId xmlns:a16="http://schemas.microsoft.com/office/drawing/2014/main" id="{13705CA4-8C8B-7637-7785-10413BA4CE3B}"/>
              </a:ext>
            </a:extLst>
          </p:cNvPr>
          <p:cNvSpPr/>
          <p:nvPr/>
        </p:nvSpPr>
        <p:spPr>
          <a:xfrm rot="5400000">
            <a:off x="2667668" y="2503913"/>
            <a:ext cx="2738437" cy="1828227"/>
          </a:xfrm>
          <a:prstGeom prst="roundRect">
            <a:avLst>
              <a:gd name="adj" fmla="val 7505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38"/>
          </a:p>
        </p:txBody>
      </p:sp>
      <p:sp>
        <p:nvSpPr>
          <p:cNvPr id="75" name="Round Same Side Corner Rectangle 42">
            <a:extLst>
              <a:ext uri="{FF2B5EF4-FFF2-40B4-BE49-F238E27FC236}">
                <a16:creationId xmlns:a16="http://schemas.microsoft.com/office/drawing/2014/main" id="{B05B0BD1-CFBC-B404-0685-B3422C9E122E}"/>
              </a:ext>
            </a:extLst>
          </p:cNvPr>
          <p:cNvSpPr/>
          <p:nvPr/>
        </p:nvSpPr>
        <p:spPr>
          <a:xfrm>
            <a:off x="3122786" y="2048807"/>
            <a:ext cx="1828229" cy="847511"/>
          </a:xfrm>
          <a:prstGeom prst="round2SameRect">
            <a:avLst>
              <a:gd name="adj1" fmla="val 14768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latin typeface="Josefin Sans" panose="00000500000000000000" pitchFamily="2" charset="0"/>
            </a:endParaRPr>
          </a:p>
        </p:txBody>
      </p:sp>
      <p:sp>
        <p:nvSpPr>
          <p:cNvPr id="76" name="Pentagon 14">
            <a:extLst>
              <a:ext uri="{FF2B5EF4-FFF2-40B4-BE49-F238E27FC236}">
                <a16:creationId xmlns:a16="http://schemas.microsoft.com/office/drawing/2014/main" id="{D2A94DE3-16DB-371F-754D-040C097E28D7}"/>
              </a:ext>
            </a:extLst>
          </p:cNvPr>
          <p:cNvSpPr/>
          <p:nvPr/>
        </p:nvSpPr>
        <p:spPr>
          <a:xfrm rot="5400000">
            <a:off x="4715729" y="2503913"/>
            <a:ext cx="2738437" cy="1828227"/>
          </a:xfrm>
          <a:prstGeom prst="roundRect">
            <a:avLst>
              <a:gd name="adj" fmla="val 7505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38"/>
          </a:p>
        </p:txBody>
      </p:sp>
      <p:sp>
        <p:nvSpPr>
          <p:cNvPr id="77" name="Round Same Side Corner Rectangle 42">
            <a:extLst>
              <a:ext uri="{FF2B5EF4-FFF2-40B4-BE49-F238E27FC236}">
                <a16:creationId xmlns:a16="http://schemas.microsoft.com/office/drawing/2014/main" id="{02104E11-C366-B0ED-AF61-8376D6031673}"/>
              </a:ext>
            </a:extLst>
          </p:cNvPr>
          <p:cNvSpPr/>
          <p:nvPr/>
        </p:nvSpPr>
        <p:spPr>
          <a:xfrm>
            <a:off x="5170848" y="2048807"/>
            <a:ext cx="1828229" cy="847511"/>
          </a:xfrm>
          <a:prstGeom prst="round2SameRect">
            <a:avLst>
              <a:gd name="adj1" fmla="val 16791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latin typeface="Josefin Sans" panose="00000500000000000000" pitchFamily="2" charset="0"/>
            </a:endParaRPr>
          </a:p>
        </p:txBody>
      </p:sp>
      <p:sp>
        <p:nvSpPr>
          <p:cNvPr id="78" name="Pentagon 14">
            <a:extLst>
              <a:ext uri="{FF2B5EF4-FFF2-40B4-BE49-F238E27FC236}">
                <a16:creationId xmlns:a16="http://schemas.microsoft.com/office/drawing/2014/main" id="{7B418777-1208-2BB4-B8BE-6C095976501D}"/>
              </a:ext>
            </a:extLst>
          </p:cNvPr>
          <p:cNvSpPr/>
          <p:nvPr/>
        </p:nvSpPr>
        <p:spPr>
          <a:xfrm rot="5400000">
            <a:off x="6763790" y="2503913"/>
            <a:ext cx="2738437" cy="1828227"/>
          </a:xfrm>
          <a:prstGeom prst="roundRect">
            <a:avLst>
              <a:gd name="adj" fmla="val 7505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38"/>
          </a:p>
        </p:txBody>
      </p:sp>
      <p:sp>
        <p:nvSpPr>
          <p:cNvPr id="79" name="Round Same Side Corner Rectangle 42">
            <a:extLst>
              <a:ext uri="{FF2B5EF4-FFF2-40B4-BE49-F238E27FC236}">
                <a16:creationId xmlns:a16="http://schemas.microsoft.com/office/drawing/2014/main" id="{A4966902-7EE1-7213-A320-493C7A9BC13A}"/>
              </a:ext>
            </a:extLst>
          </p:cNvPr>
          <p:cNvSpPr/>
          <p:nvPr/>
        </p:nvSpPr>
        <p:spPr>
          <a:xfrm>
            <a:off x="7218908" y="2048807"/>
            <a:ext cx="1828229" cy="847511"/>
          </a:xfrm>
          <a:prstGeom prst="round2SameRect">
            <a:avLst>
              <a:gd name="adj1" fmla="val 15442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>
              <a:latin typeface="Josefin Sans" panose="00000500000000000000" pitchFamily="2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AE07A85-28CD-7B41-5E0D-4ADA1E1DB997}"/>
              </a:ext>
            </a:extLst>
          </p:cNvPr>
          <p:cNvSpPr/>
          <p:nvPr/>
        </p:nvSpPr>
        <p:spPr>
          <a:xfrm>
            <a:off x="1881684" y="1691547"/>
            <a:ext cx="214313" cy="21431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05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5C262F5-E688-D388-E1EF-BAC32CC9C274}"/>
              </a:ext>
            </a:extLst>
          </p:cNvPr>
          <p:cNvSpPr/>
          <p:nvPr/>
        </p:nvSpPr>
        <p:spPr>
          <a:xfrm>
            <a:off x="3929744" y="1691547"/>
            <a:ext cx="214313" cy="21431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05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EE931C6-F5B4-4204-4CFB-8CFFEBAC0424}"/>
              </a:ext>
            </a:extLst>
          </p:cNvPr>
          <p:cNvSpPr/>
          <p:nvPr/>
        </p:nvSpPr>
        <p:spPr>
          <a:xfrm>
            <a:off x="5977806" y="1691547"/>
            <a:ext cx="214313" cy="21431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05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80885DD-10BD-CF4F-A861-1BBDBBCDCC6A}"/>
              </a:ext>
            </a:extLst>
          </p:cNvPr>
          <p:cNvSpPr/>
          <p:nvPr/>
        </p:nvSpPr>
        <p:spPr>
          <a:xfrm>
            <a:off x="8025866" y="1691547"/>
            <a:ext cx="214313" cy="21431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05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EC6A7BD-71CB-4F5C-1798-26EFD0B21BF2}"/>
              </a:ext>
            </a:extLst>
          </p:cNvPr>
          <p:cNvCxnSpPr>
            <a:stCxn id="80" idx="6"/>
            <a:endCxn id="81" idx="2"/>
          </p:cNvCxnSpPr>
          <p:nvPr/>
        </p:nvCxnSpPr>
        <p:spPr>
          <a:xfrm>
            <a:off x="2095996" y="1798704"/>
            <a:ext cx="1833749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6B32899-9265-E1F7-01B4-819A7DAB3213}"/>
              </a:ext>
            </a:extLst>
          </p:cNvPr>
          <p:cNvCxnSpPr>
            <a:stCxn id="81" idx="6"/>
            <a:endCxn id="82" idx="2"/>
          </p:cNvCxnSpPr>
          <p:nvPr/>
        </p:nvCxnSpPr>
        <p:spPr>
          <a:xfrm>
            <a:off x="4144057" y="1798704"/>
            <a:ext cx="1833749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E3CD7B9-2958-1B92-9144-3CF59848B5CE}"/>
              </a:ext>
            </a:extLst>
          </p:cNvPr>
          <p:cNvCxnSpPr>
            <a:stCxn id="82" idx="6"/>
            <a:endCxn id="83" idx="2"/>
          </p:cNvCxnSpPr>
          <p:nvPr/>
        </p:nvCxnSpPr>
        <p:spPr>
          <a:xfrm>
            <a:off x="6192118" y="1798704"/>
            <a:ext cx="1833748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9A82A36A-44E8-D700-0754-0F10B9D52799}"/>
              </a:ext>
            </a:extLst>
          </p:cNvPr>
          <p:cNvSpPr txBox="1">
            <a:spLocks/>
          </p:cNvSpPr>
          <p:nvPr/>
        </p:nvSpPr>
        <p:spPr>
          <a:xfrm>
            <a:off x="1169962" y="2238701"/>
            <a:ext cx="1624906" cy="46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5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atin typeface="IBM Plex Sans SemiBold" panose="020B0703050203000203" pitchFamily="34" charset="0"/>
                <a:ea typeface="Calibri"/>
                <a:cs typeface="Calibri"/>
              </a:rPr>
              <a:t>FLEXIBILITY</a:t>
            </a:r>
          </a:p>
        </p:txBody>
      </p:sp>
      <p:sp>
        <p:nvSpPr>
          <p:cNvPr id="88" name="Text Placeholder 8">
            <a:extLst>
              <a:ext uri="{FF2B5EF4-FFF2-40B4-BE49-F238E27FC236}">
                <a16:creationId xmlns:a16="http://schemas.microsoft.com/office/drawing/2014/main" id="{88AE41EC-114B-2966-49DA-0992B2297B4D}"/>
              </a:ext>
            </a:extLst>
          </p:cNvPr>
          <p:cNvSpPr txBox="1">
            <a:spLocks/>
          </p:cNvSpPr>
          <p:nvPr/>
        </p:nvSpPr>
        <p:spPr>
          <a:xfrm>
            <a:off x="3224433" y="2337889"/>
            <a:ext cx="1624906" cy="4677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5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atin typeface="IBM Plex Sans SemiBold" panose="020B0703050203000203" pitchFamily="34" charset="0"/>
                <a:ea typeface="Calibri"/>
                <a:cs typeface="Calibri"/>
              </a:rPr>
              <a:t>SCALABILITY</a:t>
            </a:r>
          </a:p>
        </p:txBody>
      </p:sp>
      <p:sp>
        <p:nvSpPr>
          <p:cNvPr id="89" name="Text Placeholder 8">
            <a:extLst>
              <a:ext uri="{FF2B5EF4-FFF2-40B4-BE49-F238E27FC236}">
                <a16:creationId xmlns:a16="http://schemas.microsoft.com/office/drawing/2014/main" id="{8FE28FD6-AAEE-BE51-F085-B1001ABAB225}"/>
              </a:ext>
            </a:extLst>
          </p:cNvPr>
          <p:cNvSpPr txBox="1">
            <a:spLocks/>
          </p:cNvSpPr>
          <p:nvPr/>
        </p:nvSpPr>
        <p:spPr>
          <a:xfrm>
            <a:off x="5272494" y="2300403"/>
            <a:ext cx="1624906" cy="4677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5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atin typeface="IBM Plex Sans SemiBold" panose="020B0703050203000203" pitchFamily="34" charset="0"/>
                <a:ea typeface="Calibri"/>
                <a:cs typeface="Calibri"/>
              </a:rPr>
              <a:t>SPECIALIZATION</a:t>
            </a:r>
            <a:r>
              <a:rPr lang="it-IT" dirty="0">
                <a:latin typeface="Calibri"/>
                <a:ea typeface="Calibri"/>
                <a:cs typeface="Calibri"/>
              </a:rPr>
              <a:t> </a:t>
            </a:r>
          </a:p>
        </p:txBody>
      </p:sp>
      <p:sp>
        <p:nvSpPr>
          <p:cNvPr id="90" name="Text Placeholder 8">
            <a:extLst>
              <a:ext uri="{FF2B5EF4-FFF2-40B4-BE49-F238E27FC236}">
                <a16:creationId xmlns:a16="http://schemas.microsoft.com/office/drawing/2014/main" id="{004F41F7-510B-22D8-C92E-C09D254A441F}"/>
              </a:ext>
            </a:extLst>
          </p:cNvPr>
          <p:cNvSpPr txBox="1">
            <a:spLocks/>
          </p:cNvSpPr>
          <p:nvPr/>
        </p:nvSpPr>
        <p:spPr>
          <a:xfrm>
            <a:off x="7316062" y="2254033"/>
            <a:ext cx="1624906" cy="4677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5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IBM Plex Sans SemiBold" panose="020B0703050203000203" pitchFamily="34" charset="0"/>
                <a:ea typeface="Calibri"/>
                <a:cs typeface="Calibri"/>
              </a:rPr>
              <a:t>PERFORMANCE</a:t>
            </a:r>
          </a:p>
        </p:txBody>
      </p:sp>
      <p:sp>
        <p:nvSpPr>
          <p:cNvPr id="91" name="Text Placeholder 10">
            <a:extLst>
              <a:ext uri="{FF2B5EF4-FFF2-40B4-BE49-F238E27FC236}">
                <a16:creationId xmlns:a16="http://schemas.microsoft.com/office/drawing/2014/main" id="{C822E5BA-22F7-8C97-6E05-2F7C85886644}"/>
              </a:ext>
            </a:extLst>
          </p:cNvPr>
          <p:cNvSpPr txBox="1">
            <a:spLocks/>
          </p:cNvSpPr>
          <p:nvPr/>
        </p:nvSpPr>
        <p:spPr>
          <a:xfrm>
            <a:off x="1169962" y="2978043"/>
            <a:ext cx="1624905" cy="16906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it-IT" sz="14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Multiagent systems can adjust to varying environments by adding, removing or adapting agents.</a:t>
            </a:r>
          </a:p>
        </p:txBody>
      </p:sp>
      <p:sp>
        <p:nvSpPr>
          <p:cNvPr id="92" name="Text Placeholder 10">
            <a:extLst>
              <a:ext uri="{FF2B5EF4-FFF2-40B4-BE49-F238E27FC236}">
                <a16:creationId xmlns:a16="http://schemas.microsoft.com/office/drawing/2014/main" id="{9E9E02E8-9872-052F-5CD0-E8790E0C1AAE}"/>
              </a:ext>
            </a:extLst>
          </p:cNvPr>
          <p:cNvSpPr txBox="1">
            <a:spLocks/>
          </p:cNvSpPr>
          <p:nvPr/>
        </p:nvSpPr>
        <p:spPr>
          <a:xfrm>
            <a:off x="3224433" y="2996479"/>
            <a:ext cx="1624905" cy="16906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it-IT" sz="16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A single LLM can only "remember" a limited amount of input (limited context window)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CD2C184B-C6D7-8F60-326A-32021B2DC2E4}"/>
              </a:ext>
            </a:extLst>
          </p:cNvPr>
          <p:cNvSpPr txBox="1">
            <a:spLocks/>
          </p:cNvSpPr>
          <p:nvPr/>
        </p:nvSpPr>
        <p:spPr>
          <a:xfrm>
            <a:off x="5272494" y="2996479"/>
            <a:ext cx="1624905" cy="16906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Different agents can be trained or prompted to excel at specific tasks</a:t>
            </a:r>
          </a:p>
        </p:txBody>
      </p:sp>
      <p:sp>
        <p:nvSpPr>
          <p:cNvPr id="94" name="Text Placeholder 10">
            <a:extLst>
              <a:ext uri="{FF2B5EF4-FFF2-40B4-BE49-F238E27FC236}">
                <a16:creationId xmlns:a16="http://schemas.microsoft.com/office/drawing/2014/main" id="{FDB0774A-661E-0EF4-FBE6-1A1B64920A01}"/>
              </a:ext>
            </a:extLst>
          </p:cNvPr>
          <p:cNvSpPr txBox="1">
            <a:spLocks/>
          </p:cNvSpPr>
          <p:nvPr/>
        </p:nvSpPr>
        <p:spPr>
          <a:xfrm>
            <a:off x="7316062" y="2978043"/>
            <a:ext cx="1624905" cy="169060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</a:pPr>
            <a:r>
              <a:rPr lang="it-IT" sz="1800" kern="1200" dirty="0">
                <a:solidFill>
                  <a:schemeClr val="tx1"/>
                </a:solidFill>
                <a:latin typeface="IBM Plex Sans" panose="020B0503050203000203" pitchFamily="34" charset="0"/>
                <a:ea typeface="+mn-lt"/>
                <a:cs typeface="+mn-lt"/>
              </a:rPr>
              <a:t>Multiagent frameworks tend to outperform singular agents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3181697-3065-015E-1145-2CA105089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33"/>
          <a:stretch/>
        </p:blipFill>
        <p:spPr>
          <a:xfrm>
            <a:off x="9251139" y="4711967"/>
            <a:ext cx="350405" cy="43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9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C243-9130-5F22-1900-90457ED2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of multi-agent systems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00E2E36E-3AA9-FF0F-09E8-2D56A1D9C2B0}"/>
              </a:ext>
            </a:extLst>
          </p:cNvPr>
          <p:cNvSpPr txBox="1">
            <a:spLocks/>
          </p:cNvSpPr>
          <p:nvPr/>
        </p:nvSpPr>
        <p:spPr>
          <a:xfrm>
            <a:off x="1195525" y="1512189"/>
            <a:ext cx="2271712" cy="695323"/>
          </a:xfrm>
          <a:prstGeom prst="rect">
            <a:avLst/>
          </a:prstGeom>
        </p:spPr>
        <p:txBody>
          <a:bodyPr spcFirstLastPara="1" wrap="square" lIns="68580" tIns="34290" rIns="68580" bIns="3429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800" dirty="0">
                <a:solidFill>
                  <a:schemeClr val="tx2"/>
                </a:solidFill>
                <a:latin typeface="IBM Plex Sans SemiBold" panose="020B0703050203000203" pitchFamily="34" charset="0"/>
                <a:ea typeface="+mn-lt"/>
                <a:cs typeface="+mn-lt"/>
              </a:rPr>
              <a:t>CONTROLLABILITY</a:t>
            </a:r>
            <a:endParaRPr lang="it-IT" sz="1100" dirty="0">
              <a:solidFill>
                <a:schemeClr val="tx2"/>
              </a:solidFill>
              <a:latin typeface="IBM Plex Sans SemiBold" panose="020B0703050203000203" pitchFamily="34" charset="0"/>
              <a:ea typeface="Calibri"/>
              <a:cs typeface="Calibri"/>
            </a:endParaRP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FC11CD95-DD93-6EC8-FB16-14D437BB48AB}"/>
              </a:ext>
            </a:extLst>
          </p:cNvPr>
          <p:cNvSpPr txBox="1">
            <a:spLocks/>
          </p:cNvSpPr>
          <p:nvPr/>
        </p:nvSpPr>
        <p:spPr>
          <a:xfrm>
            <a:off x="1248543" y="2050858"/>
            <a:ext cx="2014537" cy="538161"/>
          </a:xfrm>
          <a:prstGeom prst="rect">
            <a:avLst/>
          </a:prstGeom>
        </p:spPr>
        <p:txBody>
          <a:bodyPr spcFirstLastPara="1" wrap="square" lIns="68580" tIns="34290" rIns="68580" bIns="342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latin typeface="IBM Plex Sans" panose="020B0503050203000203" pitchFamily="34" charset="0"/>
                <a:ea typeface="Calibri"/>
                <a:cs typeface="Calibri"/>
              </a:rPr>
              <a:t>Difficulty </a:t>
            </a:r>
            <a:r>
              <a:rPr lang="it-IT" dirty="0">
                <a:solidFill>
                  <a:srgbClr val="363737"/>
                </a:solidFill>
                <a:latin typeface="IBM Plex Sans" panose="020B0503050203000203" pitchFamily="34" charset="0"/>
                <a:ea typeface="Calibri"/>
                <a:cs typeface="Calibri"/>
              </a:rPr>
              <a:t>having control on the behavior of the system</a:t>
            </a:r>
            <a:endParaRPr lang="it-IT" dirty="0">
              <a:latin typeface="IBM Plex Sans" panose="020B0503050203000203" pitchFamily="34" charset="0"/>
              <a:ea typeface="Calibri"/>
              <a:cs typeface="Calibri"/>
            </a:endParaRP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E605939C-0D2D-5240-B115-458662BF14A5}"/>
              </a:ext>
            </a:extLst>
          </p:cNvPr>
          <p:cNvSpPr txBox="1">
            <a:spLocks/>
          </p:cNvSpPr>
          <p:nvPr/>
        </p:nvSpPr>
        <p:spPr>
          <a:xfrm>
            <a:off x="4114726" y="1540764"/>
            <a:ext cx="2014537" cy="695323"/>
          </a:xfrm>
          <a:prstGeom prst="rect">
            <a:avLst/>
          </a:prstGeom>
        </p:spPr>
        <p:txBody>
          <a:bodyPr spcFirstLastPara="1" wrap="square" lIns="68580" tIns="34290" rIns="68580" bIns="3429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solidFill>
                  <a:srgbClr val="D41367"/>
                </a:solidFill>
                <a:latin typeface="IBM Plex Sans SemiBold" panose="020B0703050203000203" pitchFamily="34" charset="0"/>
                <a:ea typeface="Calibri"/>
                <a:cs typeface="Calibri"/>
              </a:rPr>
              <a:t>COORDINATION COMPLEXITY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DA714E82-FA7D-51C3-AD25-8B151DF72A6B}"/>
              </a:ext>
            </a:extLst>
          </p:cNvPr>
          <p:cNvSpPr txBox="1">
            <a:spLocks/>
          </p:cNvSpPr>
          <p:nvPr/>
        </p:nvSpPr>
        <p:spPr>
          <a:xfrm>
            <a:off x="4197854" y="2207512"/>
            <a:ext cx="2014537" cy="538161"/>
          </a:xfrm>
          <a:prstGeom prst="rect">
            <a:avLst/>
          </a:prstGeom>
        </p:spPr>
        <p:txBody>
          <a:bodyPr spcFirstLastPara="1" wrap="square" lIns="68580" tIns="34290" rIns="68580" bIns="342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latin typeface="IBM Plex Sans" panose="020B0503050203000203" pitchFamily="34" charset="0"/>
                <a:ea typeface="Calibri"/>
                <a:cs typeface="Calibri"/>
              </a:rPr>
              <a:t>Preventing conflicts and ensuring coherent collective behavior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FFDF91AE-EC49-2F98-C361-ACCA5849EDBA}"/>
              </a:ext>
            </a:extLst>
          </p:cNvPr>
          <p:cNvSpPr txBox="1">
            <a:spLocks/>
          </p:cNvSpPr>
          <p:nvPr/>
        </p:nvSpPr>
        <p:spPr>
          <a:xfrm>
            <a:off x="6567055" y="1549792"/>
            <a:ext cx="2352821" cy="695323"/>
          </a:xfrm>
          <a:prstGeom prst="rect">
            <a:avLst/>
          </a:prstGeom>
        </p:spPr>
        <p:txBody>
          <a:bodyPr spcFirstLastPara="1" wrap="square" lIns="68580" tIns="34290" rIns="68580" bIns="3429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solidFill>
                  <a:srgbClr val="FF5D00"/>
                </a:solidFill>
                <a:latin typeface="IBM Plex Sans SemiBold" panose="020B0703050203000203" pitchFamily="34" charset="0"/>
                <a:ea typeface="Calibri"/>
                <a:cs typeface="Calibri"/>
              </a:rPr>
              <a:t>UNPREDICTABLE BEHAVIOR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A6DA8A9F-464C-197B-5503-94A855839045}"/>
              </a:ext>
            </a:extLst>
          </p:cNvPr>
          <p:cNvSpPr txBox="1">
            <a:spLocks/>
          </p:cNvSpPr>
          <p:nvPr/>
        </p:nvSpPr>
        <p:spPr>
          <a:xfrm>
            <a:off x="6719046" y="2207512"/>
            <a:ext cx="2352821" cy="538161"/>
          </a:xfrm>
          <a:prstGeom prst="rect">
            <a:avLst/>
          </a:prstGeom>
        </p:spPr>
        <p:txBody>
          <a:bodyPr spcFirstLastPara="1" wrap="square" lIns="68580" tIns="34290" rIns="68580" bIns="342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it-IT" dirty="0">
                <a:latin typeface="IBM Plex Sans" panose="020B0503050203000203" pitchFamily="34" charset="0"/>
                <a:ea typeface="Calibri"/>
                <a:cs typeface="Calibri"/>
              </a:rPr>
              <a:t>Detecting issues is complicated due to the independency of agents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102654F3-A762-31A6-DB42-6FD29A027C9A}"/>
              </a:ext>
            </a:extLst>
          </p:cNvPr>
          <p:cNvSpPr txBox="1">
            <a:spLocks/>
          </p:cNvSpPr>
          <p:nvPr/>
        </p:nvSpPr>
        <p:spPr>
          <a:xfrm>
            <a:off x="4114726" y="3355277"/>
            <a:ext cx="2014537" cy="695323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D41367"/>
                </a:solidFill>
                <a:latin typeface="IBM Plex Sans SemiBold" panose="020B0703050203000203" pitchFamily="34" charset="0"/>
                <a:ea typeface="Calibri"/>
                <a:cs typeface="Calibri"/>
              </a:rPr>
              <a:t>COST</a:t>
            </a:r>
            <a:endParaRPr lang="it-IT" sz="1100" dirty="0">
              <a:solidFill>
                <a:srgbClr val="D41367"/>
              </a:solidFill>
              <a:latin typeface="IBM Plex Sans SemiBold" panose="020B0703050203000203" pitchFamily="34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8C2F616C-D48B-E951-5A0E-502837AFAD38}"/>
              </a:ext>
            </a:extLst>
          </p:cNvPr>
          <p:cNvSpPr txBox="1">
            <a:spLocks/>
          </p:cNvSpPr>
          <p:nvPr/>
        </p:nvSpPr>
        <p:spPr>
          <a:xfrm>
            <a:off x="1195526" y="3319931"/>
            <a:ext cx="2271711" cy="695323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F5D00"/>
                </a:solidFill>
                <a:latin typeface="IBM Plex Sans SemiBold" panose="020B0703050203000203" pitchFamily="34" charset="0"/>
                <a:ea typeface="+mn-lt"/>
                <a:cs typeface="+mn-lt"/>
              </a:rPr>
              <a:t>ERROR PROPAGATION</a:t>
            </a:r>
            <a:endParaRPr lang="it-IT" sz="1100" dirty="0">
              <a:solidFill>
                <a:srgbClr val="FF5D00"/>
              </a:solidFill>
              <a:latin typeface="IBM Plex Sans SemiBold" panose="020B0703050203000203" pitchFamily="34" charset="0"/>
              <a:ea typeface="Calibri"/>
              <a:cs typeface="Calibr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523266E4-A339-B4EB-572F-5EE78013106F}"/>
              </a:ext>
            </a:extLst>
          </p:cNvPr>
          <p:cNvSpPr txBox="1">
            <a:spLocks/>
          </p:cNvSpPr>
          <p:nvPr/>
        </p:nvSpPr>
        <p:spPr>
          <a:xfrm>
            <a:off x="4114726" y="4007739"/>
            <a:ext cx="2014537" cy="538161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it-IT" dirty="0" err="1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Calling</a:t>
            </a: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too</a:t>
            </a: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many</a:t>
            </a: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 LLM </a:t>
            </a:r>
            <a:r>
              <a:rPr lang="it-IT" dirty="0" err="1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inferences</a:t>
            </a: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 can </a:t>
            </a:r>
            <a:r>
              <a:rPr lang="it-IT" dirty="0" err="1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become</a:t>
            </a: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very</a:t>
            </a: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  </a:t>
            </a:r>
            <a:r>
              <a:rPr lang="it-IT" dirty="0" err="1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expensive</a:t>
            </a:r>
            <a:endParaRPr lang="it-IT" dirty="0">
              <a:solidFill>
                <a:srgbClr val="000000"/>
              </a:solidFill>
              <a:latin typeface="IBM Plex Sans" panose="020B0503050203000203" pitchFamily="34" charset="0"/>
              <a:ea typeface="Calibri"/>
              <a:cs typeface="Calibri"/>
            </a:endParaRP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360E2F6B-4F5D-B9E6-8073-1E40B21A9FAA}"/>
              </a:ext>
            </a:extLst>
          </p:cNvPr>
          <p:cNvSpPr txBox="1">
            <a:spLocks/>
          </p:cNvSpPr>
          <p:nvPr/>
        </p:nvSpPr>
        <p:spPr>
          <a:xfrm>
            <a:off x="1324113" y="4007739"/>
            <a:ext cx="2014537" cy="538161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it-IT" dirty="0" err="1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Error</a:t>
            </a: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 from a single LLM agent can propagate </a:t>
            </a:r>
            <a:r>
              <a:rPr lang="it-IT" dirty="0" err="1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through</a:t>
            </a: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 the network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073BD438-8DFE-B333-93EC-7A126C2D7A70}"/>
              </a:ext>
            </a:extLst>
          </p:cNvPr>
          <p:cNvSpPr txBox="1">
            <a:spLocks/>
          </p:cNvSpPr>
          <p:nvPr/>
        </p:nvSpPr>
        <p:spPr>
          <a:xfrm>
            <a:off x="6776752" y="3937245"/>
            <a:ext cx="2014537" cy="538161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it-IT" dirty="0" err="1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Avoiding</a:t>
            </a: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 infinite loops in long task can be </a:t>
            </a:r>
            <a:r>
              <a:rPr lang="it-IT" dirty="0" err="1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challenging</a:t>
            </a: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it-IT" dirty="0">
              <a:solidFill>
                <a:srgbClr val="000000"/>
              </a:solidFill>
              <a:latin typeface="IBM Plex Sans" panose="020B0503050203000203" pitchFamily="34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endParaRPr lang="it-IT" dirty="0">
              <a:solidFill>
                <a:srgbClr val="000000"/>
              </a:solidFill>
              <a:latin typeface="IBM Plex Sans" panose="020B0503050203000203" pitchFamily="34" charset="0"/>
              <a:ea typeface="Calibri"/>
              <a:cs typeface="Calibri"/>
            </a:endParaRP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922D18D2-CEE2-5233-09F8-B2908A3CC305}"/>
              </a:ext>
            </a:extLst>
          </p:cNvPr>
          <p:cNvSpPr txBox="1">
            <a:spLocks/>
          </p:cNvSpPr>
          <p:nvPr/>
        </p:nvSpPr>
        <p:spPr>
          <a:xfrm>
            <a:off x="6736196" y="3241922"/>
            <a:ext cx="2014537" cy="695323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tx2"/>
                </a:solidFill>
                <a:latin typeface="IBM Plex Sans SemiBold" panose="020B0703050203000203" pitchFamily="34" charset="0"/>
                <a:ea typeface="Calibri"/>
                <a:cs typeface="Calibri"/>
              </a:rPr>
              <a:t>TASK TERMINATION</a:t>
            </a:r>
            <a:endParaRPr lang="it-IT" sz="1100" dirty="0">
              <a:solidFill>
                <a:schemeClr val="tx2"/>
              </a:solidFill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074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5694D-ECEF-84E3-C9A1-8CD7E0CAB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04AF-9C75-2695-F461-9835BD28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enterprise scenarios?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CFA1171-C500-3B12-EF6C-3CFC7F9EB222}"/>
              </a:ext>
            </a:extLst>
          </p:cNvPr>
          <p:cNvSpPr txBox="1">
            <a:spLocks/>
          </p:cNvSpPr>
          <p:nvPr/>
        </p:nvSpPr>
        <p:spPr>
          <a:xfrm>
            <a:off x="6567055" y="3477015"/>
            <a:ext cx="2271712" cy="695323"/>
          </a:xfrm>
          <a:prstGeom prst="rect">
            <a:avLst/>
          </a:prstGeom>
        </p:spPr>
        <p:txBody>
          <a:bodyPr spcFirstLastPara="1" wrap="square" lIns="68580" tIns="34290" rIns="68580" bIns="3429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solidFill>
                  <a:schemeClr val="tx2"/>
                </a:solidFill>
                <a:latin typeface="IBM Plex Sans SemiBold" panose="020B0703050203000203" pitchFamily="34" charset="0"/>
                <a:ea typeface="+mn-lt"/>
                <a:cs typeface="+mn-lt"/>
              </a:rPr>
              <a:t>TAILORED FOR THE ORGANIZATION</a:t>
            </a:r>
            <a:endParaRPr lang="it-IT" sz="1100" dirty="0">
              <a:solidFill>
                <a:schemeClr val="tx2"/>
              </a:solidFill>
              <a:latin typeface="IBM Plex Sans SemiBold" panose="020B0703050203000203" pitchFamily="34" charset="0"/>
              <a:ea typeface="Calibri"/>
              <a:cs typeface="Calibri"/>
            </a:endParaRP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8724AF9-5A53-B7BD-E700-34CEA0E3E274}"/>
              </a:ext>
            </a:extLst>
          </p:cNvPr>
          <p:cNvSpPr txBox="1">
            <a:spLocks/>
          </p:cNvSpPr>
          <p:nvPr/>
        </p:nvSpPr>
        <p:spPr>
          <a:xfrm>
            <a:off x="6695643" y="4142110"/>
            <a:ext cx="2014537" cy="538161"/>
          </a:xfrm>
          <a:prstGeom prst="rect">
            <a:avLst/>
          </a:prstGeom>
        </p:spPr>
        <p:txBody>
          <a:bodyPr spcFirstLastPara="1" wrap="square" lIns="68580" tIns="34290" rIns="68580" bIns="342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latin typeface="IBM Plex Sans" panose="020B0503050203000203" pitchFamily="34" charset="0"/>
                <a:ea typeface="Calibri"/>
                <a:cs typeface="Calibri"/>
              </a:rPr>
              <a:t>Agents need access to organizational data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CE775C3B-79F0-9C6F-3D5C-8D6275BA8E6C}"/>
              </a:ext>
            </a:extLst>
          </p:cNvPr>
          <p:cNvSpPr txBox="1">
            <a:spLocks/>
          </p:cNvSpPr>
          <p:nvPr/>
        </p:nvSpPr>
        <p:spPr>
          <a:xfrm>
            <a:off x="4114726" y="1475100"/>
            <a:ext cx="2014537" cy="695323"/>
          </a:xfrm>
          <a:prstGeom prst="rect">
            <a:avLst/>
          </a:prstGeom>
        </p:spPr>
        <p:txBody>
          <a:bodyPr spcFirstLastPara="1" wrap="square" lIns="68580" tIns="34290" rIns="68580" bIns="3429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solidFill>
                  <a:srgbClr val="D41367"/>
                </a:solidFill>
                <a:latin typeface="IBM Plex Sans SemiBold" panose="020B0703050203000203" pitchFamily="34" charset="0"/>
                <a:ea typeface="Calibri"/>
                <a:cs typeface="Calibri"/>
              </a:rPr>
              <a:t>INTEGRATION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6CAE4183-7BCE-466B-C30F-10BFC9257D75}"/>
              </a:ext>
            </a:extLst>
          </p:cNvPr>
          <p:cNvSpPr txBox="1">
            <a:spLocks/>
          </p:cNvSpPr>
          <p:nvPr/>
        </p:nvSpPr>
        <p:spPr>
          <a:xfrm>
            <a:off x="4114726" y="2141847"/>
            <a:ext cx="2014537" cy="538161"/>
          </a:xfrm>
          <a:prstGeom prst="rect">
            <a:avLst/>
          </a:prstGeom>
        </p:spPr>
        <p:txBody>
          <a:bodyPr spcFirstLastPara="1" wrap="square" lIns="68580" tIns="34290" rIns="68580" bIns="342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atin typeface="IBM Plex Sans" panose="020B0503050203000203" pitchFamily="34" charset="0"/>
                <a:ea typeface="Calibri"/>
                <a:cs typeface="Calibri"/>
              </a:rPr>
              <a:t>Easy access from enterprise tools like Microsoft 365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E58EAB7D-A9FD-F2E7-C268-3764D2604A1C}"/>
              </a:ext>
            </a:extLst>
          </p:cNvPr>
          <p:cNvSpPr txBox="1">
            <a:spLocks/>
          </p:cNvSpPr>
          <p:nvPr/>
        </p:nvSpPr>
        <p:spPr>
          <a:xfrm>
            <a:off x="6567055" y="1484128"/>
            <a:ext cx="2352821" cy="695323"/>
          </a:xfrm>
          <a:prstGeom prst="rect">
            <a:avLst/>
          </a:prstGeom>
        </p:spPr>
        <p:txBody>
          <a:bodyPr spcFirstLastPara="1" wrap="square" lIns="68580" tIns="34290" rIns="68580" bIns="3429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solidFill>
                  <a:srgbClr val="FF5D00"/>
                </a:solidFill>
                <a:latin typeface="IBM Plex Sans SemiBold" panose="020B0703050203000203" pitchFamily="34" charset="0"/>
                <a:ea typeface="Calibri"/>
                <a:cs typeface="Calibri"/>
              </a:rPr>
              <a:t>EVALS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05C902E4-5E4F-1D55-7DFB-4E47051FD3CB}"/>
              </a:ext>
            </a:extLst>
          </p:cNvPr>
          <p:cNvSpPr txBox="1">
            <a:spLocks/>
          </p:cNvSpPr>
          <p:nvPr/>
        </p:nvSpPr>
        <p:spPr>
          <a:xfrm>
            <a:off x="6719046" y="2141848"/>
            <a:ext cx="2352821" cy="538161"/>
          </a:xfrm>
          <a:prstGeom prst="rect">
            <a:avLst/>
          </a:prstGeom>
        </p:spPr>
        <p:txBody>
          <a:bodyPr spcFirstLastPara="1" wrap="square" lIns="68580" tIns="34290" rIns="68580" bIns="342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</a:pPr>
            <a:r>
              <a:rPr lang="it-IT" dirty="0">
                <a:latin typeface="IBM Plex Sans" panose="020B0503050203000203" pitchFamily="34" charset="0"/>
                <a:ea typeface="Calibri"/>
                <a:cs typeface="Calibri"/>
              </a:rPr>
              <a:t>Evaluating the quality of responses is crucial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333DFD66-770A-8EE5-B9A2-9F91A69E5A6A}"/>
              </a:ext>
            </a:extLst>
          </p:cNvPr>
          <p:cNvSpPr txBox="1">
            <a:spLocks/>
          </p:cNvSpPr>
          <p:nvPr/>
        </p:nvSpPr>
        <p:spPr>
          <a:xfrm>
            <a:off x="4114725" y="3379923"/>
            <a:ext cx="2014537" cy="695323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D41367"/>
                </a:solidFill>
                <a:latin typeface="IBM Plex Sans SemiBold" panose="020B0703050203000203" pitchFamily="34" charset="0"/>
                <a:ea typeface="Calibri"/>
                <a:cs typeface="Calibri"/>
              </a:rPr>
              <a:t>RESPONSIBLE AI</a:t>
            </a:r>
            <a:endParaRPr lang="it-IT" sz="1400" dirty="0">
              <a:solidFill>
                <a:srgbClr val="D41367"/>
              </a:solidFill>
              <a:latin typeface="IBM Plex Sans SemiBold" panose="020B0703050203000203" pitchFamily="34" charset="0"/>
            </a:endParaRP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6FED4050-807A-9744-B14C-1419D0355D57}"/>
              </a:ext>
            </a:extLst>
          </p:cNvPr>
          <p:cNvSpPr txBox="1">
            <a:spLocks/>
          </p:cNvSpPr>
          <p:nvPr/>
        </p:nvSpPr>
        <p:spPr>
          <a:xfrm>
            <a:off x="1195525" y="3344577"/>
            <a:ext cx="2271711" cy="695323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8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F5D00"/>
                </a:solidFill>
                <a:latin typeface="IBM Plex Sans SemiBold" panose="020B0703050203000203" pitchFamily="34" charset="0"/>
                <a:ea typeface="+mn-lt"/>
                <a:cs typeface="+mn-lt"/>
              </a:rPr>
              <a:t>COST TRACKING</a:t>
            </a:r>
            <a:endParaRPr lang="it-IT" sz="1100" dirty="0">
              <a:solidFill>
                <a:srgbClr val="FF5D00"/>
              </a:solidFill>
              <a:latin typeface="IBM Plex Sans SemiBold" panose="020B0703050203000203" pitchFamily="34" charset="0"/>
              <a:ea typeface="Calibri"/>
              <a:cs typeface="Calibri"/>
            </a:endParaRPr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344903AA-62D9-4AF7-A9D6-21E4E84F5505}"/>
              </a:ext>
            </a:extLst>
          </p:cNvPr>
          <p:cNvSpPr txBox="1">
            <a:spLocks/>
          </p:cNvSpPr>
          <p:nvPr/>
        </p:nvSpPr>
        <p:spPr>
          <a:xfrm>
            <a:off x="4094447" y="4032385"/>
            <a:ext cx="2014537" cy="538161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Making sure that agents are compliant with company policies and rules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03DC5410-F901-8608-99E3-478DC01DAFD9}"/>
              </a:ext>
            </a:extLst>
          </p:cNvPr>
          <p:cNvSpPr txBox="1">
            <a:spLocks/>
          </p:cNvSpPr>
          <p:nvPr/>
        </p:nvSpPr>
        <p:spPr>
          <a:xfrm>
            <a:off x="1324112" y="4032385"/>
            <a:ext cx="2014537" cy="538161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None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it-IT" dirty="0">
                <a:solidFill>
                  <a:srgbClr val="000000"/>
                </a:solidFill>
                <a:latin typeface="IBM Plex Sans" panose="020B0503050203000203" pitchFamily="34" charset="0"/>
                <a:ea typeface="Calibri"/>
                <a:cs typeface="Calibri"/>
              </a:rPr>
              <a:t>Track the costing of agents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E58DD87-E1C0-2B49-11F4-49EBC7220849}"/>
              </a:ext>
            </a:extLst>
          </p:cNvPr>
          <p:cNvSpPr txBox="1">
            <a:spLocks/>
          </p:cNvSpPr>
          <p:nvPr/>
        </p:nvSpPr>
        <p:spPr>
          <a:xfrm>
            <a:off x="1324112" y="1568285"/>
            <a:ext cx="2271712" cy="695323"/>
          </a:xfrm>
          <a:prstGeom prst="rect">
            <a:avLst/>
          </a:prstGeom>
        </p:spPr>
        <p:txBody>
          <a:bodyPr spcFirstLastPara="1" wrap="square" lIns="68580" tIns="34290" rIns="68580" bIns="3429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1800" dirty="0">
                <a:solidFill>
                  <a:schemeClr val="tx2"/>
                </a:solidFill>
                <a:latin typeface="IBM Plex Sans SemiBold" panose="020B0703050203000203" pitchFamily="34" charset="0"/>
                <a:ea typeface="+mn-lt"/>
                <a:cs typeface="+mn-lt"/>
              </a:rPr>
              <a:t>ENTERPRISE-READY</a:t>
            </a:r>
            <a:endParaRPr lang="it-IT" sz="1100" dirty="0">
              <a:solidFill>
                <a:schemeClr val="tx2"/>
              </a:solidFill>
              <a:latin typeface="IBM Plex Sans SemiBold" panose="020B0703050203000203" pitchFamily="34" charset="0"/>
              <a:ea typeface="Calibri"/>
              <a:cs typeface="Calibri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5195680-8F13-7CE3-F578-E139382A61DB}"/>
              </a:ext>
            </a:extLst>
          </p:cNvPr>
          <p:cNvSpPr txBox="1">
            <a:spLocks/>
          </p:cNvSpPr>
          <p:nvPr/>
        </p:nvSpPr>
        <p:spPr>
          <a:xfrm>
            <a:off x="1452699" y="2193432"/>
            <a:ext cx="2014537" cy="538161"/>
          </a:xfrm>
          <a:prstGeom prst="rect">
            <a:avLst/>
          </a:prstGeom>
        </p:spPr>
        <p:txBody>
          <a:bodyPr spcFirstLastPara="1" wrap="square" lIns="68580" tIns="34290" rIns="68580" bIns="3429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dirty="0">
                <a:latin typeface="IBM Plex Sans" panose="020B0503050203000203" pitchFamily="34" charset="0"/>
                <a:ea typeface="Calibri"/>
                <a:cs typeface="Calibri"/>
              </a:rPr>
              <a:t>Enterprise-grade support</a:t>
            </a:r>
          </a:p>
        </p:txBody>
      </p:sp>
    </p:spTree>
    <p:extLst>
      <p:ext uri="{BB962C8B-B14F-4D97-AF65-F5344CB8AC3E}">
        <p14:creationId xmlns:p14="http://schemas.microsoft.com/office/powerpoint/2010/main" val="140439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21fe08085_0_7"/>
          <p:cNvSpPr txBox="1">
            <a:spLocks noGrp="1"/>
          </p:cNvSpPr>
          <p:nvPr>
            <p:ph type="title"/>
          </p:nvPr>
        </p:nvSpPr>
        <p:spPr>
          <a:xfrm>
            <a:off x="311700" y="21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scenario</a:t>
            </a:r>
            <a:endParaRPr dirty="0"/>
          </a:p>
        </p:txBody>
      </p:sp>
      <p:pic>
        <p:nvPicPr>
          <p:cNvPr id="5" name="Picture 4" descr="A diagram of a research flow&#10;&#10;AI-generated content may be incorrect.">
            <a:extLst>
              <a:ext uri="{FF2B5EF4-FFF2-40B4-BE49-F238E27FC236}">
                <a16:creationId xmlns:a16="http://schemas.microsoft.com/office/drawing/2014/main" id="{8E443A3F-BA6B-A553-3601-D1932209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517" y="1078435"/>
            <a:ext cx="4964965" cy="4065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96C-F951-C2E0-11FC-4527E8E0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help from technology!</a:t>
            </a:r>
          </a:p>
        </p:txBody>
      </p:sp>
      <p:pic>
        <p:nvPicPr>
          <p:cNvPr id="4" name="Picture 3" descr="Microsoft Agent Framework AI - Framework for generative AI agents">
            <a:extLst>
              <a:ext uri="{FF2B5EF4-FFF2-40B4-BE49-F238E27FC236}">
                <a16:creationId xmlns:a16="http://schemas.microsoft.com/office/drawing/2014/main" id="{8515BBD9-3324-1F7B-C86B-D4F69797C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061" y="883870"/>
            <a:ext cx="1608940" cy="1236500"/>
          </a:xfrm>
          <a:prstGeom prst="rect">
            <a:avLst/>
          </a:prstGeom>
        </p:spPr>
      </p:pic>
      <p:pic>
        <p:nvPicPr>
          <p:cNvPr id="5" name="Picture 4" descr="Microsoft Azure AI Foundry | AI Services for Australian Enterprises">
            <a:extLst>
              <a:ext uri="{FF2B5EF4-FFF2-40B4-BE49-F238E27FC236}">
                <a16:creationId xmlns:a16="http://schemas.microsoft.com/office/drawing/2014/main" id="{B937C850-D2E6-7324-9CCD-4D1AA43D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304" y="2184387"/>
            <a:ext cx="589448" cy="589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771A9-C666-1558-C31F-7AD549DC8F4A}"/>
              </a:ext>
            </a:extLst>
          </p:cNvPr>
          <p:cNvSpPr txBox="1"/>
          <p:nvPr/>
        </p:nvSpPr>
        <p:spPr>
          <a:xfrm>
            <a:off x="4031842" y="2812172"/>
            <a:ext cx="1904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IBM Plex Sans" panose="020B0503050203000203" pitchFamily="34" charset="0"/>
              </a:rPr>
              <a:t>Azure AI Foundry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95B90-1F20-835F-F429-465089448EC5}"/>
              </a:ext>
            </a:extLst>
          </p:cNvPr>
          <p:cNvSpPr txBox="1"/>
          <p:nvPr/>
        </p:nvSpPr>
        <p:spPr>
          <a:xfrm>
            <a:off x="4010418" y="4245970"/>
            <a:ext cx="1904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IBM Plex Sans" panose="020B0503050203000203" pitchFamily="34" charset="0"/>
              </a:rPr>
              <a:t>Copilot APIs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7288F-1B6E-9EBC-1BD4-7D633D26A035}"/>
              </a:ext>
            </a:extLst>
          </p:cNvPr>
          <p:cNvSpPr txBox="1"/>
          <p:nvPr/>
        </p:nvSpPr>
        <p:spPr>
          <a:xfrm>
            <a:off x="277864" y="1145433"/>
            <a:ext cx="5000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BM Plex Sans" panose="020B0503050203000203" pitchFamily="34" charset="0"/>
              </a:rPr>
              <a:t>Step 1</a:t>
            </a:r>
          </a:p>
          <a:p>
            <a:r>
              <a:rPr lang="en-US" dirty="0">
                <a:latin typeface="IBM Plex Sans" panose="020B0503050203000203" pitchFamily="34" charset="0"/>
              </a:rPr>
              <a:t>Let’s build an agent and setup the orchestration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444987-5506-4212-74D8-A5B54338D434}"/>
              </a:ext>
            </a:extLst>
          </p:cNvPr>
          <p:cNvSpPr txBox="1"/>
          <p:nvPr/>
        </p:nvSpPr>
        <p:spPr>
          <a:xfrm>
            <a:off x="311700" y="2349324"/>
            <a:ext cx="5000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BM Plex Sans" panose="020B0503050203000203" pitchFamily="34" charset="0"/>
              </a:rPr>
              <a:t>Step 2</a:t>
            </a:r>
          </a:p>
          <a:p>
            <a:r>
              <a:rPr lang="en-US" dirty="0">
                <a:latin typeface="IBM Plex Sans" panose="020B0503050203000203" pitchFamily="34" charset="0"/>
              </a:rPr>
              <a:t>Let’s host an agent running in the cloud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4EDCB-A7C6-0BAE-694A-388809183D96}"/>
              </a:ext>
            </a:extLst>
          </p:cNvPr>
          <p:cNvSpPr txBox="1"/>
          <p:nvPr/>
        </p:nvSpPr>
        <p:spPr>
          <a:xfrm>
            <a:off x="311700" y="3677517"/>
            <a:ext cx="5000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BM Plex Sans" panose="020B0503050203000203" pitchFamily="34" charset="0"/>
              </a:rPr>
              <a:t>Step 3</a:t>
            </a:r>
          </a:p>
          <a:p>
            <a:r>
              <a:rPr lang="en-US" dirty="0">
                <a:latin typeface="IBM Plex Sans" panose="020B0503050203000203" pitchFamily="34" charset="0"/>
              </a:rPr>
              <a:t>Let’s add an agent which uses </a:t>
            </a:r>
            <a:br>
              <a:rPr lang="en-US" dirty="0">
                <a:latin typeface="IBM Plex Sans" panose="020B0503050203000203" pitchFamily="34" charset="0"/>
              </a:rPr>
            </a:br>
            <a:r>
              <a:rPr lang="en-US" dirty="0">
                <a:latin typeface="IBM Plex Sans" panose="020B0503050203000203" pitchFamily="34" charset="0"/>
              </a:rPr>
              <a:t>organizational data in a secure way</a:t>
            </a:r>
          </a:p>
        </p:txBody>
      </p:sp>
      <p:pic>
        <p:nvPicPr>
          <p:cNvPr id="12" name="Picture 11" descr="Microsoft Copilot Logo download grat... · LobeHub">
            <a:extLst>
              <a:ext uri="{FF2B5EF4-FFF2-40B4-BE49-F238E27FC236}">
                <a16:creationId xmlns:a16="http://schemas.microsoft.com/office/drawing/2014/main" id="{B41E692F-A6FC-C934-F632-BEAFBC230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392024"/>
            <a:ext cx="781208" cy="78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55D3C-7DEC-BC2D-4B07-916D2952F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3513-D852-D1F9-6328-4FE95555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help from technology!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87DED-7CD1-7A10-FE45-170B566E6F11}"/>
              </a:ext>
            </a:extLst>
          </p:cNvPr>
          <p:cNvSpPr txBox="1"/>
          <p:nvPr/>
        </p:nvSpPr>
        <p:spPr>
          <a:xfrm>
            <a:off x="3843181" y="1862983"/>
            <a:ext cx="1904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IBM Plex Sans" panose="020B0503050203000203" pitchFamily="34" charset="0"/>
              </a:rPr>
              <a:t>Microsoft 365 Agents SDK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4A2D9F-EB33-AD3D-64C3-D0E210AC707F}"/>
              </a:ext>
            </a:extLst>
          </p:cNvPr>
          <p:cNvSpPr txBox="1"/>
          <p:nvPr/>
        </p:nvSpPr>
        <p:spPr>
          <a:xfrm>
            <a:off x="352319" y="3044849"/>
            <a:ext cx="5000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BM Plex Sans" panose="020B0503050203000203" pitchFamily="34" charset="0"/>
              </a:rPr>
              <a:t>Step 5</a:t>
            </a:r>
          </a:p>
          <a:p>
            <a:r>
              <a:rPr lang="en-US" dirty="0">
                <a:latin typeface="IBM Plex Sans" panose="020B0503050203000203" pitchFamily="34" charset="0"/>
              </a:rPr>
              <a:t>Let’s build observability and monitoring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3A8455-61C3-BBA4-FB3A-FBFE34F696CA}"/>
              </a:ext>
            </a:extLst>
          </p:cNvPr>
          <p:cNvSpPr txBox="1"/>
          <p:nvPr/>
        </p:nvSpPr>
        <p:spPr>
          <a:xfrm>
            <a:off x="352319" y="1320867"/>
            <a:ext cx="5000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BM Plex Sans" panose="020B0503050203000203" pitchFamily="34" charset="0"/>
              </a:rPr>
              <a:t>Step 4</a:t>
            </a:r>
          </a:p>
          <a:p>
            <a:r>
              <a:rPr lang="en-US" dirty="0">
                <a:latin typeface="IBM Plex Sans" panose="020B0503050203000203" pitchFamily="34" charset="0"/>
              </a:rPr>
              <a:t>Let’s integrate the agent into</a:t>
            </a:r>
          </a:p>
          <a:p>
            <a:r>
              <a:rPr lang="en-US" dirty="0">
                <a:latin typeface="IBM Plex Sans" panose="020B0503050203000203" pitchFamily="34" charset="0"/>
              </a:rPr>
              <a:t>the enterprise ecosystem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DA1A3-7824-530A-31F4-7EA0CCE5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07" y="2674558"/>
            <a:ext cx="1003920" cy="1003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8B47A5-96D0-28ED-790B-A7453D6094C4}"/>
              </a:ext>
            </a:extLst>
          </p:cNvPr>
          <p:cNvSpPr txBox="1"/>
          <p:nvPr/>
        </p:nvSpPr>
        <p:spPr>
          <a:xfrm>
            <a:off x="3843181" y="3679900"/>
            <a:ext cx="1904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IBM Plex Sans" panose="020B0503050203000203" pitchFamily="34" charset="0"/>
              </a:rPr>
              <a:t>.NET Aspire</a:t>
            </a:r>
          </a:p>
        </p:txBody>
      </p:sp>
      <p:pic>
        <p:nvPicPr>
          <p:cNvPr id="14" name="Picture 13" descr="Microsoft 365 Agents Toolkit - Visual Studio Marketplace">
            <a:extLst>
              <a:ext uri="{FF2B5EF4-FFF2-40B4-BE49-F238E27FC236}">
                <a16:creationId xmlns:a16="http://schemas.microsoft.com/office/drawing/2014/main" id="{BDA7D26D-662C-2A20-93EF-B73025097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602" y="1087772"/>
            <a:ext cx="741528" cy="7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B90A-DEED-91C5-86A6-B3160F8BF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Microsoft Agent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791E2-2465-0C81-12C6-FC3DED6DA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new open-source agentic framework by Microsoft that combines the best of Semantic Kernel and </a:t>
            </a:r>
            <a:r>
              <a:rPr lang="en-US" dirty="0" err="1"/>
              <a:t>AutoGen</a:t>
            </a:r>
            <a:r>
              <a:rPr lang="en-US" dirty="0"/>
              <a:t>: enterprise-ready and open to innovation</a:t>
            </a:r>
          </a:p>
          <a:p>
            <a:r>
              <a:rPr lang="en-US" dirty="0"/>
              <a:t>Available for .NET and Python</a:t>
            </a:r>
          </a:p>
          <a:p>
            <a:r>
              <a:rPr lang="en-US" dirty="0"/>
              <a:t>Cloud and AI agnostic</a:t>
            </a:r>
          </a:p>
          <a:p>
            <a:r>
              <a:rPr lang="en-US" dirty="0"/>
              <a:t>Built on 4 pillars:</a:t>
            </a:r>
          </a:p>
          <a:p>
            <a:pPr lvl="1"/>
            <a:r>
              <a:rPr lang="en-US" dirty="0"/>
              <a:t>Support for MCP</a:t>
            </a:r>
          </a:p>
          <a:p>
            <a:pPr lvl="1"/>
            <a:r>
              <a:rPr lang="en-US" dirty="0"/>
              <a:t>Support for A2A</a:t>
            </a:r>
          </a:p>
          <a:p>
            <a:pPr lvl="1"/>
            <a:r>
              <a:rPr lang="en-US" dirty="0" err="1"/>
              <a:t>OpenAPI</a:t>
            </a:r>
            <a:endParaRPr lang="en-US" dirty="0"/>
          </a:p>
          <a:p>
            <a:pPr lvl="1"/>
            <a:r>
              <a:rPr lang="en-US" dirty="0"/>
              <a:t>Cloud-agnostic runtime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FE55B-54D9-E1D2-C237-A2C25B9E3F72}"/>
              </a:ext>
            </a:extLst>
          </p:cNvPr>
          <p:cNvSpPr txBox="1"/>
          <p:nvPr/>
        </p:nvSpPr>
        <p:spPr>
          <a:xfrm>
            <a:off x="2286000" y="216041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br>
              <a:rPr lang="en-US" b="1" i="0" dirty="0">
                <a:solidFill>
                  <a:srgbClr val="242424"/>
                </a:solidFill>
                <a:effectLst/>
                <a:latin typeface="Segoe UI Semibold" panose="020B0702040204020203" pitchFamily="34" charset="0"/>
              </a:rPr>
            </a:b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893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S Ignite 16:9 Template Dark">
  <a:themeElements>
    <a:clrScheme name="Custom 198">
      <a:dk1>
        <a:srgbClr val="091F2C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8DE971"/>
      </a:accent2>
      <a:accent3>
        <a:srgbClr val="0078D4"/>
      </a:accent3>
      <a:accent4>
        <a:srgbClr val="D7D2CB"/>
      </a:accent4>
      <a:accent5>
        <a:srgbClr val="FFE399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8A17B14A-69D5-4F26-BC7B-8547BA50C10C}"/>
    </a:ext>
  </a:extLst>
</a:theme>
</file>

<file path=ppt/theme/theme3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3994</TotalTime>
  <Words>1352</Words>
  <Application>Microsoft Office PowerPoint</Application>
  <PresentationFormat>On-screen Show (16:9)</PresentationFormat>
  <Paragraphs>230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Segoe Sans Display Semibold</vt:lpstr>
      <vt:lpstr>IBM Plex Sans SemiBold</vt:lpstr>
      <vt:lpstr>Cascadia Mono Light</vt:lpstr>
      <vt:lpstr>Segoe Sans Text</vt:lpstr>
      <vt:lpstr>Wingdings</vt:lpstr>
      <vt:lpstr>Consolas</vt:lpstr>
      <vt:lpstr>Arial</vt:lpstr>
      <vt:lpstr>Calibri</vt:lpstr>
      <vt:lpstr>Segoe UI Semibold</vt:lpstr>
      <vt:lpstr>Segoe UI</vt:lpstr>
      <vt:lpstr>Josefin Sans</vt:lpstr>
      <vt:lpstr>IBM Plex Sans</vt:lpstr>
      <vt:lpstr>Open Sans</vt:lpstr>
      <vt:lpstr>Simple Light</vt:lpstr>
      <vt:lpstr>1_MS Ignite 16:9 Template Dark</vt:lpstr>
      <vt:lpstr>Microsoft Build 16:9 Template Dark</vt:lpstr>
      <vt:lpstr>Building multi-agent experiences for the enterprise world</vt:lpstr>
      <vt:lpstr>What is a multi-agent system?</vt:lpstr>
      <vt:lpstr>Why not just one LLM?</vt:lpstr>
      <vt:lpstr>Challenges of multi-agent systems</vt:lpstr>
      <vt:lpstr>What about enterprise scenarios?</vt:lpstr>
      <vt:lpstr>The scenario</vt:lpstr>
      <vt:lpstr>Getting help from technology!</vt:lpstr>
      <vt:lpstr>Getting help from technology!</vt:lpstr>
      <vt:lpstr>Microsoft Agent Framework</vt:lpstr>
      <vt:lpstr>PowerPoint Presentation</vt:lpstr>
      <vt:lpstr>Step 1</vt:lpstr>
      <vt:lpstr>Azure AI Foundry</vt:lpstr>
      <vt:lpstr>Step 2</vt:lpstr>
      <vt:lpstr>Copilot APIs</vt:lpstr>
      <vt:lpstr>PowerPoint Presentation</vt:lpstr>
      <vt:lpstr>PowerPoint Presentation</vt:lpstr>
      <vt:lpstr>Step 3</vt:lpstr>
      <vt:lpstr>Microsoft 365 Agents SDK</vt:lpstr>
      <vt:lpstr>PowerPoint Presentation</vt:lpstr>
      <vt:lpstr>Step 4</vt:lpstr>
      <vt:lpstr>.NET Aspire</vt:lpstr>
      <vt:lpstr>Step 5</vt:lpstr>
      <vt:lpstr>What about enterprise scenarios?</vt:lpstr>
      <vt:lpstr>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Matteo Pagani</cp:lastModifiedBy>
  <cp:revision>1</cp:revision>
  <dcterms:modified xsi:type="dcterms:W3CDTF">2025-10-15T12:12:21Z</dcterms:modified>
</cp:coreProperties>
</file>